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6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E7167-9854-4273-A80E-94B41E97B232}" type="doc">
      <dgm:prSet loTypeId="urn:microsoft.com/office/officeart/2005/8/layout/hList9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sr-Latn-RS"/>
        </a:p>
      </dgm:t>
    </dgm:pt>
    <dgm:pt modelId="{570478B4-71F1-4740-9924-7E2025E7B5F1}">
      <dgm:prSet phldrT="[Text]" custT="1"/>
      <dgm:spPr/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ustanove</a:t>
          </a:r>
          <a:endParaRPr lang="sr-Latn-R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1361E-46EC-428C-B617-A94660F14642}" type="parTrans" cxnId="{66E2B4A8-7D93-48FB-B8F3-7AB64D81C44F}">
      <dgm:prSet/>
      <dgm:spPr/>
      <dgm:t>
        <a:bodyPr/>
        <a:lstStyle/>
        <a:p>
          <a:endParaRPr lang="sr-Latn-RS"/>
        </a:p>
      </dgm:t>
    </dgm:pt>
    <dgm:pt modelId="{937BEBFF-F1E4-4A04-829D-304A0347230E}" type="sibTrans" cxnId="{66E2B4A8-7D93-48FB-B8F3-7AB64D81C44F}">
      <dgm:prSet/>
      <dgm:spPr/>
      <dgm:t>
        <a:bodyPr/>
        <a:lstStyle/>
        <a:p>
          <a:endParaRPr lang="sr-Latn-RS"/>
        </a:p>
      </dgm:t>
    </dgm:pt>
    <dgm:pt modelId="{488E60AA-3D0F-4CF1-B824-B13674AAB373}">
      <dgm:prSet phldrT="[Text]" custT="1"/>
      <dgm:spPr/>
      <dgm:t>
        <a:bodyPr/>
        <a:lstStyle/>
        <a:p>
          <a:endParaRPr lang="sr-Latn-RS" sz="2400" dirty="0"/>
        </a:p>
      </dgm:t>
    </dgm:pt>
    <dgm:pt modelId="{0889B678-0482-42FD-970C-812072C7D3EF}" type="parTrans" cxnId="{EB841F3D-85DC-405C-B7E8-1A7066DCADD4}">
      <dgm:prSet/>
      <dgm:spPr/>
      <dgm:t>
        <a:bodyPr/>
        <a:lstStyle/>
        <a:p>
          <a:endParaRPr lang="sr-Latn-RS"/>
        </a:p>
      </dgm:t>
    </dgm:pt>
    <dgm:pt modelId="{2C094F32-AE8D-4236-BA14-0D9FFEA317BE}" type="sibTrans" cxnId="{EB841F3D-85DC-405C-B7E8-1A7066DCADD4}">
      <dgm:prSet/>
      <dgm:spPr/>
      <dgm:t>
        <a:bodyPr/>
        <a:lstStyle/>
        <a:p>
          <a:endParaRPr lang="sr-Latn-RS"/>
        </a:p>
      </dgm:t>
    </dgm:pt>
    <dgm:pt modelId="{F877C41A-C7D0-4EE6-9948-BC24621EE2D7}">
      <dgm:prSet phldrT="[Text]" custT="1"/>
      <dgm:spPr/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Banja Junakovic</a:t>
          </a:r>
        </a:p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 = 43</a:t>
          </a:r>
          <a:endParaRPr lang="sr-Latn-R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79569-77E6-4163-BCD7-82204B25848B}" type="parTrans" cxnId="{B1354509-4251-47F2-87B4-D315FA82DDD1}">
      <dgm:prSet/>
      <dgm:spPr/>
      <dgm:t>
        <a:bodyPr/>
        <a:lstStyle/>
        <a:p>
          <a:endParaRPr lang="sr-Latn-RS"/>
        </a:p>
      </dgm:t>
    </dgm:pt>
    <dgm:pt modelId="{9AAFA973-CB1F-4966-9EB9-991FA85FD5ED}" type="sibTrans" cxnId="{B1354509-4251-47F2-87B4-D315FA82DDD1}">
      <dgm:prSet/>
      <dgm:spPr/>
      <dgm:t>
        <a:bodyPr/>
        <a:lstStyle/>
        <a:p>
          <a:endParaRPr lang="sr-Latn-RS"/>
        </a:p>
      </dgm:t>
    </dgm:pt>
    <dgm:pt modelId="{28F5F79C-82B9-44C2-BEB0-5B0823E58396}">
      <dgm:prSet phldrT="[Text]" custT="1"/>
      <dgm:spPr/>
      <dgm:t>
        <a:bodyPr/>
        <a:lstStyle/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odeljenja</a:t>
          </a:r>
          <a:endParaRPr lang="sr-Latn-R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F1EC0-0F03-426D-BFE7-9596197451C0}" type="parTrans" cxnId="{382F9640-2650-4995-9940-B192CDDA337B}">
      <dgm:prSet/>
      <dgm:spPr/>
      <dgm:t>
        <a:bodyPr/>
        <a:lstStyle/>
        <a:p>
          <a:endParaRPr lang="sr-Latn-RS"/>
        </a:p>
      </dgm:t>
    </dgm:pt>
    <dgm:pt modelId="{16E5D6FE-AA08-494B-913D-5E830BF76E89}" type="sibTrans" cxnId="{382F9640-2650-4995-9940-B192CDDA337B}">
      <dgm:prSet/>
      <dgm:spPr/>
      <dgm:t>
        <a:bodyPr/>
        <a:lstStyle/>
        <a:p>
          <a:endParaRPr lang="sr-Latn-RS"/>
        </a:p>
      </dgm:t>
    </dgm:pt>
    <dgm:pt modelId="{2CED3A07-A15B-494F-960D-A32E9107DD88}">
      <dgm:prSet phldrT="[Text]" custT="1"/>
      <dgm:spPr/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Rehabilitacija 100%  </a:t>
          </a:r>
        </a:p>
      </dgm:t>
    </dgm:pt>
    <dgm:pt modelId="{971F5F5E-98BF-447F-AFF5-F36D435C273F}" type="parTrans" cxnId="{30D4743E-A738-4CA1-9F14-D2C3B0AD6F69}">
      <dgm:prSet/>
      <dgm:spPr/>
      <dgm:t>
        <a:bodyPr/>
        <a:lstStyle/>
        <a:p>
          <a:endParaRPr lang="sr-Latn-RS"/>
        </a:p>
      </dgm:t>
    </dgm:pt>
    <dgm:pt modelId="{C1DDE347-C051-4DFE-9ACB-CEA43D6FD26A}" type="sibTrans" cxnId="{30D4743E-A738-4CA1-9F14-D2C3B0AD6F69}">
      <dgm:prSet/>
      <dgm:spPr/>
      <dgm:t>
        <a:bodyPr/>
        <a:lstStyle/>
        <a:p>
          <a:endParaRPr lang="sr-Latn-RS"/>
        </a:p>
      </dgm:t>
    </dgm:pt>
    <dgm:pt modelId="{3C90EA1F-07EA-455F-9741-41A433AED80A}">
      <dgm:prSet custT="1"/>
      <dgm:spPr/>
      <dgm:t>
        <a:bodyPr/>
        <a:lstStyle/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</a:t>
          </a:r>
        </a:p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Muski 27,9%</a:t>
          </a:r>
        </a:p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Zenski 72,1%</a:t>
          </a:r>
          <a:endParaRPr lang="sr-Latn-RS" sz="6500" dirty="0"/>
        </a:p>
      </dgm:t>
    </dgm:pt>
    <dgm:pt modelId="{36F144AB-5FA8-458B-90FD-BCC713A33629}" type="parTrans" cxnId="{8D336129-0903-4F6B-86FE-D8EB6AB069B2}">
      <dgm:prSet/>
      <dgm:spPr/>
      <dgm:t>
        <a:bodyPr/>
        <a:lstStyle/>
        <a:p>
          <a:endParaRPr lang="sr-Latn-RS"/>
        </a:p>
      </dgm:t>
    </dgm:pt>
    <dgm:pt modelId="{75273AE7-A200-4794-8141-4A1059CD32A3}" type="sibTrans" cxnId="{8D336129-0903-4F6B-86FE-D8EB6AB069B2}">
      <dgm:prSet/>
      <dgm:spPr/>
      <dgm:t>
        <a:bodyPr/>
        <a:lstStyle/>
        <a:p>
          <a:endParaRPr lang="sr-Latn-RS"/>
        </a:p>
      </dgm:t>
    </dgm:pt>
    <dgm:pt modelId="{3A0820C6-953F-47AA-AB64-3C35CFC412C9}">
      <dgm:prSet custT="1"/>
      <dgm:spPr/>
      <dgm:t>
        <a:bodyPr/>
        <a:lstStyle/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Godine </a:t>
          </a:r>
        </a:p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od 30 do 84</a:t>
          </a:r>
          <a:endParaRPr lang="sr-Latn-R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EF445-F21F-43EC-A6E2-D62875FFFCB1}" type="parTrans" cxnId="{72C86211-8190-4049-9862-2051E1BCD550}">
      <dgm:prSet/>
      <dgm:spPr/>
      <dgm:t>
        <a:bodyPr/>
        <a:lstStyle/>
        <a:p>
          <a:endParaRPr lang="sr-Latn-RS"/>
        </a:p>
      </dgm:t>
    </dgm:pt>
    <dgm:pt modelId="{95E4BC11-1193-4440-A9CD-7A9A196667DC}" type="sibTrans" cxnId="{72C86211-8190-4049-9862-2051E1BCD550}">
      <dgm:prSet/>
      <dgm:spPr/>
      <dgm:t>
        <a:bodyPr/>
        <a:lstStyle/>
        <a:p>
          <a:endParaRPr lang="sr-Latn-RS"/>
        </a:p>
      </dgm:t>
    </dgm:pt>
    <dgm:pt modelId="{D494F035-69FA-47C8-AFFB-7D245AF991D2}" type="pres">
      <dgm:prSet presAssocID="{5BBE7167-9854-4273-A80E-94B41E97B23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38E097A2-E432-4E69-952B-9BCC044128D7}" type="pres">
      <dgm:prSet presAssocID="{570478B4-71F1-4740-9924-7E2025E7B5F1}" presName="posSpace" presStyleCnt="0"/>
      <dgm:spPr/>
    </dgm:pt>
    <dgm:pt modelId="{AE3285AA-9114-4129-A5FA-CD3A2D1C24E5}" type="pres">
      <dgm:prSet presAssocID="{570478B4-71F1-4740-9924-7E2025E7B5F1}" presName="vertFlow" presStyleCnt="0"/>
      <dgm:spPr/>
    </dgm:pt>
    <dgm:pt modelId="{197C76FE-B1EA-4E19-B989-DD9CF31325B6}" type="pres">
      <dgm:prSet presAssocID="{570478B4-71F1-4740-9924-7E2025E7B5F1}" presName="topSpace" presStyleCnt="0"/>
      <dgm:spPr/>
    </dgm:pt>
    <dgm:pt modelId="{60A20F5C-CA4A-4AE6-AAD6-2F2AD00F0A5E}" type="pres">
      <dgm:prSet presAssocID="{570478B4-71F1-4740-9924-7E2025E7B5F1}" presName="firstComp" presStyleCnt="0"/>
      <dgm:spPr/>
    </dgm:pt>
    <dgm:pt modelId="{1EB46F4E-333F-4D5B-BACA-AF9FCFA04277}" type="pres">
      <dgm:prSet presAssocID="{570478B4-71F1-4740-9924-7E2025E7B5F1}" presName="firstChild" presStyleLbl="bgAccFollowNode1" presStyleIdx="0" presStyleCnt="5"/>
      <dgm:spPr/>
      <dgm:t>
        <a:bodyPr/>
        <a:lstStyle/>
        <a:p>
          <a:endParaRPr lang="sr-Latn-RS"/>
        </a:p>
      </dgm:t>
    </dgm:pt>
    <dgm:pt modelId="{11822BFE-14DB-4903-AEDF-EA810B8906CC}" type="pres">
      <dgm:prSet presAssocID="{570478B4-71F1-4740-9924-7E2025E7B5F1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EF12A95-EA99-476E-A5DA-F933BB97A863}" type="pres">
      <dgm:prSet presAssocID="{F877C41A-C7D0-4EE6-9948-BC24621EE2D7}" presName="comp" presStyleCnt="0"/>
      <dgm:spPr/>
    </dgm:pt>
    <dgm:pt modelId="{E77B5E46-8E8F-4E9B-AD6B-2F7666C52D67}" type="pres">
      <dgm:prSet presAssocID="{F877C41A-C7D0-4EE6-9948-BC24621EE2D7}" presName="child" presStyleLbl="bgAccFollowNode1" presStyleIdx="1" presStyleCnt="5"/>
      <dgm:spPr/>
      <dgm:t>
        <a:bodyPr/>
        <a:lstStyle/>
        <a:p>
          <a:endParaRPr lang="sr-Latn-RS"/>
        </a:p>
      </dgm:t>
    </dgm:pt>
    <dgm:pt modelId="{D22974BB-9571-4A4C-9B7D-9D6D0BE3C400}" type="pres">
      <dgm:prSet presAssocID="{F877C41A-C7D0-4EE6-9948-BC24621EE2D7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CE01DF5-E982-473D-AE2E-974E940D3A53}" type="pres">
      <dgm:prSet presAssocID="{570478B4-71F1-4740-9924-7E2025E7B5F1}" presName="negSpace" presStyleCnt="0"/>
      <dgm:spPr/>
    </dgm:pt>
    <dgm:pt modelId="{C79972BC-D16D-4C4C-8374-0B81B9D84F1C}" type="pres">
      <dgm:prSet presAssocID="{570478B4-71F1-4740-9924-7E2025E7B5F1}" presName="circle" presStyleLbl="node1" presStyleIdx="0" presStyleCnt="2" custScaleX="147081" custScaleY="63411" custLinFactNeighborX="15816" custLinFactNeighborY="-27944"/>
      <dgm:spPr/>
      <dgm:t>
        <a:bodyPr/>
        <a:lstStyle/>
        <a:p>
          <a:endParaRPr lang="sr-Latn-RS"/>
        </a:p>
      </dgm:t>
    </dgm:pt>
    <dgm:pt modelId="{20F615FD-FBFE-4122-99F9-C93F16EE3903}" type="pres">
      <dgm:prSet presAssocID="{937BEBFF-F1E4-4A04-829D-304A0347230E}" presName="transSpace" presStyleCnt="0"/>
      <dgm:spPr/>
    </dgm:pt>
    <dgm:pt modelId="{9C3A1B7B-2357-4825-BB68-D598BF226629}" type="pres">
      <dgm:prSet presAssocID="{28F5F79C-82B9-44C2-BEB0-5B0823E58396}" presName="posSpace" presStyleCnt="0"/>
      <dgm:spPr/>
    </dgm:pt>
    <dgm:pt modelId="{24AE46A0-2B63-4C2E-A615-E66E2F397D5A}" type="pres">
      <dgm:prSet presAssocID="{28F5F79C-82B9-44C2-BEB0-5B0823E58396}" presName="vertFlow" presStyleCnt="0"/>
      <dgm:spPr/>
    </dgm:pt>
    <dgm:pt modelId="{B3C465FA-D0C0-4037-8419-30CBE8C7A600}" type="pres">
      <dgm:prSet presAssocID="{28F5F79C-82B9-44C2-BEB0-5B0823E58396}" presName="topSpace" presStyleCnt="0"/>
      <dgm:spPr/>
    </dgm:pt>
    <dgm:pt modelId="{4E9DADDC-B963-46B5-9A81-DD4C09C38110}" type="pres">
      <dgm:prSet presAssocID="{28F5F79C-82B9-44C2-BEB0-5B0823E58396}" presName="firstComp" presStyleCnt="0"/>
      <dgm:spPr/>
    </dgm:pt>
    <dgm:pt modelId="{0619F88D-42A3-402F-A33A-D54475814FFD}" type="pres">
      <dgm:prSet presAssocID="{28F5F79C-82B9-44C2-BEB0-5B0823E58396}" presName="firstChild" presStyleLbl="bgAccFollowNode1" presStyleIdx="2" presStyleCnt="5" custScaleX="147582" custLinFactNeighborX="-37800" custLinFactNeighborY="29746"/>
      <dgm:spPr/>
      <dgm:t>
        <a:bodyPr/>
        <a:lstStyle/>
        <a:p>
          <a:endParaRPr lang="sr-Latn-RS"/>
        </a:p>
      </dgm:t>
    </dgm:pt>
    <dgm:pt modelId="{2AECA4C3-1ECF-4E2F-B9C5-9537039F61BA}" type="pres">
      <dgm:prSet presAssocID="{28F5F79C-82B9-44C2-BEB0-5B0823E58396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6F134D2-01A8-458F-9973-FECF9B51CA34}" type="pres">
      <dgm:prSet presAssocID="{3C90EA1F-07EA-455F-9741-41A433AED80A}" presName="comp" presStyleCnt="0"/>
      <dgm:spPr/>
    </dgm:pt>
    <dgm:pt modelId="{72EFA3FA-DC89-4F6B-8584-72F0190F843B}" type="pres">
      <dgm:prSet presAssocID="{3C90EA1F-07EA-455F-9741-41A433AED80A}" presName="child" presStyleLbl="bgAccFollowNode1" presStyleIdx="3" presStyleCnt="5" custLinFactNeighborX="11347" custLinFactNeighborY="47828"/>
      <dgm:spPr/>
      <dgm:t>
        <a:bodyPr/>
        <a:lstStyle/>
        <a:p>
          <a:endParaRPr lang="sr-Latn-RS"/>
        </a:p>
      </dgm:t>
    </dgm:pt>
    <dgm:pt modelId="{4F8A693B-F429-4DFA-A328-ECBFAD944073}" type="pres">
      <dgm:prSet presAssocID="{3C90EA1F-07EA-455F-9741-41A433AED80A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1F5DDF0-599D-4A30-BB49-F7E2D206EBF5}" type="pres">
      <dgm:prSet presAssocID="{3A0820C6-953F-47AA-AB64-3C35CFC412C9}" presName="comp" presStyleCnt="0"/>
      <dgm:spPr/>
    </dgm:pt>
    <dgm:pt modelId="{79A2E4F4-0FDE-47DC-8EFF-700FE104658F}" type="pres">
      <dgm:prSet presAssocID="{3A0820C6-953F-47AA-AB64-3C35CFC412C9}" presName="child" presStyleLbl="bgAccFollowNode1" presStyleIdx="4" presStyleCnt="5" custLinFactNeighborX="-98567" custLinFactNeighborY="12746"/>
      <dgm:spPr/>
      <dgm:t>
        <a:bodyPr/>
        <a:lstStyle/>
        <a:p>
          <a:endParaRPr lang="sr-Latn-RS"/>
        </a:p>
      </dgm:t>
    </dgm:pt>
    <dgm:pt modelId="{5839C4DA-611A-4D5E-9F1A-343AA1E26C36}" type="pres">
      <dgm:prSet presAssocID="{3A0820C6-953F-47AA-AB64-3C35CFC412C9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3F9B2AD-7B90-4640-967B-83EB11093AD6}" type="pres">
      <dgm:prSet presAssocID="{28F5F79C-82B9-44C2-BEB0-5B0823E58396}" presName="negSpace" presStyleCnt="0"/>
      <dgm:spPr/>
    </dgm:pt>
    <dgm:pt modelId="{40BEDDB5-ACF1-45AB-8E36-3C1EB9D35C1A}" type="pres">
      <dgm:prSet presAssocID="{28F5F79C-82B9-44C2-BEB0-5B0823E58396}" presName="circle" presStyleLbl="node1" presStyleIdx="1" presStyleCnt="2" custScaleX="145896" custScaleY="50042" custLinFactX="-424" custLinFactNeighborX="-100000" custLinFactNeighborY="-15356"/>
      <dgm:spPr/>
      <dgm:t>
        <a:bodyPr/>
        <a:lstStyle/>
        <a:p>
          <a:endParaRPr lang="sr-Latn-RS"/>
        </a:p>
      </dgm:t>
    </dgm:pt>
  </dgm:ptLst>
  <dgm:cxnLst>
    <dgm:cxn modelId="{80C821EB-D7D1-4E4C-8E88-28CEF106E3D7}" type="presOf" srcId="{2CED3A07-A15B-494F-960D-A32E9107DD88}" destId="{0619F88D-42A3-402F-A33A-D54475814FFD}" srcOrd="0" destOrd="0" presId="urn:microsoft.com/office/officeart/2005/8/layout/hList9"/>
    <dgm:cxn modelId="{806529CD-CEDF-4249-B7EA-0AEF251BC1BB}" type="presOf" srcId="{28F5F79C-82B9-44C2-BEB0-5B0823E58396}" destId="{40BEDDB5-ACF1-45AB-8E36-3C1EB9D35C1A}" srcOrd="0" destOrd="0" presId="urn:microsoft.com/office/officeart/2005/8/layout/hList9"/>
    <dgm:cxn modelId="{89A7F8D0-ACBE-4BBB-A6D2-20A40D72CCB1}" type="presOf" srcId="{488E60AA-3D0F-4CF1-B824-B13674AAB373}" destId="{1EB46F4E-333F-4D5B-BACA-AF9FCFA04277}" srcOrd="0" destOrd="0" presId="urn:microsoft.com/office/officeart/2005/8/layout/hList9"/>
    <dgm:cxn modelId="{72C86211-8190-4049-9862-2051E1BCD550}" srcId="{28F5F79C-82B9-44C2-BEB0-5B0823E58396}" destId="{3A0820C6-953F-47AA-AB64-3C35CFC412C9}" srcOrd="2" destOrd="0" parTransId="{A94EF445-F21F-43EC-A6E2-D62875FFFCB1}" sibTransId="{95E4BC11-1193-4440-A9CD-7A9A196667DC}"/>
    <dgm:cxn modelId="{30D4743E-A738-4CA1-9F14-D2C3B0AD6F69}" srcId="{28F5F79C-82B9-44C2-BEB0-5B0823E58396}" destId="{2CED3A07-A15B-494F-960D-A32E9107DD88}" srcOrd="0" destOrd="0" parTransId="{971F5F5E-98BF-447F-AFF5-F36D435C273F}" sibTransId="{C1DDE347-C051-4DFE-9ACB-CEA43D6FD26A}"/>
    <dgm:cxn modelId="{9A953A3B-4A82-4F26-AB87-C0529957591E}" type="presOf" srcId="{3A0820C6-953F-47AA-AB64-3C35CFC412C9}" destId="{79A2E4F4-0FDE-47DC-8EFF-700FE104658F}" srcOrd="0" destOrd="0" presId="urn:microsoft.com/office/officeart/2005/8/layout/hList9"/>
    <dgm:cxn modelId="{40DEFD19-F83F-4BF2-A69C-DF8C76578455}" type="presOf" srcId="{570478B4-71F1-4740-9924-7E2025E7B5F1}" destId="{C79972BC-D16D-4C4C-8374-0B81B9D84F1C}" srcOrd="0" destOrd="0" presId="urn:microsoft.com/office/officeart/2005/8/layout/hList9"/>
    <dgm:cxn modelId="{7A23DD28-C912-4797-912D-2DA5C3F542E1}" type="presOf" srcId="{3A0820C6-953F-47AA-AB64-3C35CFC412C9}" destId="{5839C4DA-611A-4D5E-9F1A-343AA1E26C36}" srcOrd="1" destOrd="0" presId="urn:microsoft.com/office/officeart/2005/8/layout/hList9"/>
    <dgm:cxn modelId="{427D6B57-809D-4C4C-9D17-E57F9450F62A}" type="presOf" srcId="{488E60AA-3D0F-4CF1-B824-B13674AAB373}" destId="{11822BFE-14DB-4903-AEDF-EA810B8906CC}" srcOrd="1" destOrd="0" presId="urn:microsoft.com/office/officeart/2005/8/layout/hList9"/>
    <dgm:cxn modelId="{66E2B4A8-7D93-48FB-B8F3-7AB64D81C44F}" srcId="{5BBE7167-9854-4273-A80E-94B41E97B232}" destId="{570478B4-71F1-4740-9924-7E2025E7B5F1}" srcOrd="0" destOrd="0" parTransId="{8481361E-46EC-428C-B617-A94660F14642}" sibTransId="{937BEBFF-F1E4-4A04-829D-304A0347230E}"/>
    <dgm:cxn modelId="{1BE3BBFA-42DE-45A1-B435-1C507E4EC7C4}" type="presOf" srcId="{3C90EA1F-07EA-455F-9741-41A433AED80A}" destId="{72EFA3FA-DC89-4F6B-8584-72F0190F843B}" srcOrd="0" destOrd="0" presId="urn:microsoft.com/office/officeart/2005/8/layout/hList9"/>
    <dgm:cxn modelId="{097F1B7D-A8E8-495C-A8A7-92D6677DE2F5}" type="presOf" srcId="{2CED3A07-A15B-494F-960D-A32E9107DD88}" destId="{2AECA4C3-1ECF-4E2F-B9C5-9537039F61BA}" srcOrd="1" destOrd="0" presId="urn:microsoft.com/office/officeart/2005/8/layout/hList9"/>
    <dgm:cxn modelId="{DCBC918F-482A-49F0-A4B3-8D08F106C0E7}" type="presOf" srcId="{F877C41A-C7D0-4EE6-9948-BC24621EE2D7}" destId="{E77B5E46-8E8F-4E9B-AD6B-2F7666C52D67}" srcOrd="0" destOrd="0" presId="urn:microsoft.com/office/officeart/2005/8/layout/hList9"/>
    <dgm:cxn modelId="{E729E195-6B1E-4DA4-B087-D2AB0248449F}" type="presOf" srcId="{F877C41A-C7D0-4EE6-9948-BC24621EE2D7}" destId="{D22974BB-9571-4A4C-9B7D-9D6D0BE3C400}" srcOrd="1" destOrd="0" presId="urn:microsoft.com/office/officeart/2005/8/layout/hList9"/>
    <dgm:cxn modelId="{382F9640-2650-4995-9940-B192CDDA337B}" srcId="{5BBE7167-9854-4273-A80E-94B41E97B232}" destId="{28F5F79C-82B9-44C2-BEB0-5B0823E58396}" srcOrd="1" destOrd="0" parTransId="{713F1EC0-0F03-426D-BFE7-9596197451C0}" sibTransId="{16E5D6FE-AA08-494B-913D-5E830BF76E89}"/>
    <dgm:cxn modelId="{5B171691-7453-48EA-9303-FEA5361045C0}" type="presOf" srcId="{3C90EA1F-07EA-455F-9741-41A433AED80A}" destId="{4F8A693B-F429-4DFA-A328-ECBFAD944073}" srcOrd="1" destOrd="0" presId="urn:microsoft.com/office/officeart/2005/8/layout/hList9"/>
    <dgm:cxn modelId="{B1354509-4251-47F2-87B4-D315FA82DDD1}" srcId="{570478B4-71F1-4740-9924-7E2025E7B5F1}" destId="{F877C41A-C7D0-4EE6-9948-BC24621EE2D7}" srcOrd="1" destOrd="0" parTransId="{49B79569-77E6-4163-BCD7-82204B25848B}" sibTransId="{9AAFA973-CB1F-4966-9EB9-991FA85FD5ED}"/>
    <dgm:cxn modelId="{EB841F3D-85DC-405C-B7E8-1A7066DCADD4}" srcId="{570478B4-71F1-4740-9924-7E2025E7B5F1}" destId="{488E60AA-3D0F-4CF1-B824-B13674AAB373}" srcOrd="0" destOrd="0" parTransId="{0889B678-0482-42FD-970C-812072C7D3EF}" sibTransId="{2C094F32-AE8D-4236-BA14-0D9FFEA317BE}"/>
    <dgm:cxn modelId="{A0D1D396-4A1B-491E-A6B5-6BB5E100D83D}" type="presOf" srcId="{5BBE7167-9854-4273-A80E-94B41E97B232}" destId="{D494F035-69FA-47C8-AFFB-7D245AF991D2}" srcOrd="0" destOrd="0" presId="urn:microsoft.com/office/officeart/2005/8/layout/hList9"/>
    <dgm:cxn modelId="{8D336129-0903-4F6B-86FE-D8EB6AB069B2}" srcId="{28F5F79C-82B9-44C2-BEB0-5B0823E58396}" destId="{3C90EA1F-07EA-455F-9741-41A433AED80A}" srcOrd="1" destOrd="0" parTransId="{36F144AB-5FA8-458B-90FD-BCC713A33629}" sibTransId="{75273AE7-A200-4794-8141-4A1059CD32A3}"/>
    <dgm:cxn modelId="{DABD9C7D-D4CA-48D6-9900-DC85368B18B0}" type="presParOf" srcId="{D494F035-69FA-47C8-AFFB-7D245AF991D2}" destId="{38E097A2-E432-4E69-952B-9BCC044128D7}" srcOrd="0" destOrd="0" presId="urn:microsoft.com/office/officeart/2005/8/layout/hList9"/>
    <dgm:cxn modelId="{89C05AC4-3FCA-4BA6-82E2-87EDADB254E1}" type="presParOf" srcId="{D494F035-69FA-47C8-AFFB-7D245AF991D2}" destId="{AE3285AA-9114-4129-A5FA-CD3A2D1C24E5}" srcOrd="1" destOrd="0" presId="urn:microsoft.com/office/officeart/2005/8/layout/hList9"/>
    <dgm:cxn modelId="{BAE121D6-9791-4B1B-98B6-DC04E3B1DBB6}" type="presParOf" srcId="{AE3285AA-9114-4129-A5FA-CD3A2D1C24E5}" destId="{197C76FE-B1EA-4E19-B989-DD9CF31325B6}" srcOrd="0" destOrd="0" presId="urn:microsoft.com/office/officeart/2005/8/layout/hList9"/>
    <dgm:cxn modelId="{0D4BE952-328A-4FD4-A253-1D03E54D2111}" type="presParOf" srcId="{AE3285AA-9114-4129-A5FA-CD3A2D1C24E5}" destId="{60A20F5C-CA4A-4AE6-AAD6-2F2AD00F0A5E}" srcOrd="1" destOrd="0" presId="urn:microsoft.com/office/officeart/2005/8/layout/hList9"/>
    <dgm:cxn modelId="{22172CC9-35B4-4BCE-B5E9-7F593DE9889D}" type="presParOf" srcId="{60A20F5C-CA4A-4AE6-AAD6-2F2AD00F0A5E}" destId="{1EB46F4E-333F-4D5B-BACA-AF9FCFA04277}" srcOrd="0" destOrd="0" presId="urn:microsoft.com/office/officeart/2005/8/layout/hList9"/>
    <dgm:cxn modelId="{2028703B-E334-49F8-8637-002E18532A0D}" type="presParOf" srcId="{60A20F5C-CA4A-4AE6-AAD6-2F2AD00F0A5E}" destId="{11822BFE-14DB-4903-AEDF-EA810B8906CC}" srcOrd="1" destOrd="0" presId="urn:microsoft.com/office/officeart/2005/8/layout/hList9"/>
    <dgm:cxn modelId="{5A7DA698-C794-4E12-8779-979A3750A47E}" type="presParOf" srcId="{AE3285AA-9114-4129-A5FA-CD3A2D1C24E5}" destId="{4EF12A95-EA99-476E-A5DA-F933BB97A863}" srcOrd="2" destOrd="0" presId="urn:microsoft.com/office/officeart/2005/8/layout/hList9"/>
    <dgm:cxn modelId="{DC158DC4-CAD8-4BCA-82B6-578A8E1C3A36}" type="presParOf" srcId="{4EF12A95-EA99-476E-A5DA-F933BB97A863}" destId="{E77B5E46-8E8F-4E9B-AD6B-2F7666C52D67}" srcOrd="0" destOrd="0" presId="urn:microsoft.com/office/officeart/2005/8/layout/hList9"/>
    <dgm:cxn modelId="{55BD3995-A72A-4786-8A90-79A8778F215A}" type="presParOf" srcId="{4EF12A95-EA99-476E-A5DA-F933BB97A863}" destId="{D22974BB-9571-4A4C-9B7D-9D6D0BE3C400}" srcOrd="1" destOrd="0" presId="urn:microsoft.com/office/officeart/2005/8/layout/hList9"/>
    <dgm:cxn modelId="{5B0BA0BA-0C82-4C26-BD58-0730FB31331A}" type="presParOf" srcId="{D494F035-69FA-47C8-AFFB-7D245AF991D2}" destId="{9CE01DF5-E982-473D-AE2E-974E940D3A53}" srcOrd="2" destOrd="0" presId="urn:microsoft.com/office/officeart/2005/8/layout/hList9"/>
    <dgm:cxn modelId="{CD476FEA-3E6E-4938-BA2C-28B251E3FA38}" type="presParOf" srcId="{D494F035-69FA-47C8-AFFB-7D245AF991D2}" destId="{C79972BC-D16D-4C4C-8374-0B81B9D84F1C}" srcOrd="3" destOrd="0" presId="urn:microsoft.com/office/officeart/2005/8/layout/hList9"/>
    <dgm:cxn modelId="{B1633F47-250A-49DF-BD50-9468D5A64DBF}" type="presParOf" srcId="{D494F035-69FA-47C8-AFFB-7D245AF991D2}" destId="{20F615FD-FBFE-4122-99F9-C93F16EE3903}" srcOrd="4" destOrd="0" presId="urn:microsoft.com/office/officeart/2005/8/layout/hList9"/>
    <dgm:cxn modelId="{E0062009-E828-4AE5-8255-945AFD931E1C}" type="presParOf" srcId="{D494F035-69FA-47C8-AFFB-7D245AF991D2}" destId="{9C3A1B7B-2357-4825-BB68-D598BF226629}" srcOrd="5" destOrd="0" presId="urn:microsoft.com/office/officeart/2005/8/layout/hList9"/>
    <dgm:cxn modelId="{38067C0E-B592-42DE-B371-D8A00F1A6A6F}" type="presParOf" srcId="{D494F035-69FA-47C8-AFFB-7D245AF991D2}" destId="{24AE46A0-2B63-4C2E-A615-E66E2F397D5A}" srcOrd="6" destOrd="0" presId="urn:microsoft.com/office/officeart/2005/8/layout/hList9"/>
    <dgm:cxn modelId="{5ABEB9B7-661E-4CD1-94E7-B607E3459610}" type="presParOf" srcId="{24AE46A0-2B63-4C2E-A615-E66E2F397D5A}" destId="{B3C465FA-D0C0-4037-8419-30CBE8C7A600}" srcOrd="0" destOrd="0" presId="urn:microsoft.com/office/officeart/2005/8/layout/hList9"/>
    <dgm:cxn modelId="{B46DF425-7816-4DBE-A964-293C671D6A0B}" type="presParOf" srcId="{24AE46A0-2B63-4C2E-A615-E66E2F397D5A}" destId="{4E9DADDC-B963-46B5-9A81-DD4C09C38110}" srcOrd="1" destOrd="0" presId="urn:microsoft.com/office/officeart/2005/8/layout/hList9"/>
    <dgm:cxn modelId="{522DEAA7-5912-4D77-97A3-42BDABE9E575}" type="presParOf" srcId="{4E9DADDC-B963-46B5-9A81-DD4C09C38110}" destId="{0619F88D-42A3-402F-A33A-D54475814FFD}" srcOrd="0" destOrd="0" presId="urn:microsoft.com/office/officeart/2005/8/layout/hList9"/>
    <dgm:cxn modelId="{8C212266-3D97-4FDE-A6D9-3BE9BF92323C}" type="presParOf" srcId="{4E9DADDC-B963-46B5-9A81-DD4C09C38110}" destId="{2AECA4C3-1ECF-4E2F-B9C5-9537039F61BA}" srcOrd="1" destOrd="0" presId="urn:microsoft.com/office/officeart/2005/8/layout/hList9"/>
    <dgm:cxn modelId="{16709545-A0B1-4D7B-BA7E-A0149CB9F1D7}" type="presParOf" srcId="{24AE46A0-2B63-4C2E-A615-E66E2F397D5A}" destId="{86F134D2-01A8-458F-9973-FECF9B51CA34}" srcOrd="2" destOrd="0" presId="urn:microsoft.com/office/officeart/2005/8/layout/hList9"/>
    <dgm:cxn modelId="{FE73F35D-A413-4A94-A9C4-9C5A9945CF52}" type="presParOf" srcId="{86F134D2-01A8-458F-9973-FECF9B51CA34}" destId="{72EFA3FA-DC89-4F6B-8584-72F0190F843B}" srcOrd="0" destOrd="0" presId="urn:microsoft.com/office/officeart/2005/8/layout/hList9"/>
    <dgm:cxn modelId="{4839093C-8546-4E41-BDD0-48D48908B028}" type="presParOf" srcId="{86F134D2-01A8-458F-9973-FECF9B51CA34}" destId="{4F8A693B-F429-4DFA-A328-ECBFAD944073}" srcOrd="1" destOrd="0" presId="urn:microsoft.com/office/officeart/2005/8/layout/hList9"/>
    <dgm:cxn modelId="{4E93C75C-0B2C-4CFD-9FD8-5B04191F72B2}" type="presParOf" srcId="{24AE46A0-2B63-4C2E-A615-E66E2F397D5A}" destId="{51F5DDF0-599D-4A30-BB49-F7E2D206EBF5}" srcOrd="3" destOrd="0" presId="urn:microsoft.com/office/officeart/2005/8/layout/hList9"/>
    <dgm:cxn modelId="{3FC591B2-2478-489F-999F-D2B0CD85816C}" type="presParOf" srcId="{51F5DDF0-599D-4A30-BB49-F7E2D206EBF5}" destId="{79A2E4F4-0FDE-47DC-8EFF-700FE104658F}" srcOrd="0" destOrd="0" presId="urn:microsoft.com/office/officeart/2005/8/layout/hList9"/>
    <dgm:cxn modelId="{9F1EBD13-C48B-40C2-AD01-1E4625432462}" type="presParOf" srcId="{51F5DDF0-599D-4A30-BB49-F7E2D206EBF5}" destId="{5839C4DA-611A-4D5E-9F1A-343AA1E26C36}" srcOrd="1" destOrd="0" presId="urn:microsoft.com/office/officeart/2005/8/layout/hList9"/>
    <dgm:cxn modelId="{04DC5EF3-40E7-4961-9B57-36DEF5444346}" type="presParOf" srcId="{D494F035-69FA-47C8-AFFB-7D245AF991D2}" destId="{E3F9B2AD-7B90-4640-967B-83EB11093AD6}" srcOrd="7" destOrd="0" presId="urn:microsoft.com/office/officeart/2005/8/layout/hList9"/>
    <dgm:cxn modelId="{6312A715-73F4-411E-AC46-4969E20BD562}" type="presParOf" srcId="{D494F035-69FA-47C8-AFFB-7D245AF991D2}" destId="{40BEDDB5-ACF1-45AB-8E36-3C1EB9D35C1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F2B4-63CC-4D12-BB70-14FA8046C238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E412-E06F-4F78-AFEA-888701516DD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FE2E-35B0-4478-98C0-17B850FF01F8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3870-C55F-4D0D-976F-241F33F2A79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7827-0ACB-4FCA-B0B7-8ED57B02DE29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9920-A1E7-4822-B202-2FC2A63EFC56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B056-0064-48DC-9C58-340A9854E252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26BF-C70A-4E5A-A063-FA2F973ECB2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0E8E-AD5B-4A57-8E4B-93AED1C40DD9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C9F5-F8D8-4C80-AF74-3CAD2797A34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056F-0D7C-4ADF-9B2D-7DF2708CEDD3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0B62-AB23-49BC-9529-AD080361DEF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179-62A4-4564-9940-DB2CB82B5497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500C-3201-4105-B145-7F1E23CC91B5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BDE1-5460-4FB3-9545-1137A225C551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740E-A041-4433-AEC7-2EFDF25A69A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414A-3B7A-4D1D-B4EE-21E6A59FEBD7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65E3-14BB-4FC3-9B11-5D769B4B9B8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2E1F-C428-47B3-9813-5D849A9F10C7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CC6D-3E6D-485C-BFAF-96B0F9E4344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0C0C-65DA-4E73-B07B-6516A47C7D29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9D8D-C3B3-4323-94EE-3C6F651127A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E01A-45F7-40C6-9EE5-1284ED32B223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AF32-220D-43A0-A864-71214055D71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BF24-64F9-4674-9263-8A49037670DE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68D7-6BFA-474B-8040-56330B0554A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9155-71DD-4DAB-AB48-27ABB2D26EDA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A992-7E7B-4301-A236-4401E12F4B8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50C8-F0DF-464A-AF78-AB6B80292D5B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8A922-B75D-47E7-B3E3-3921549B581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7FBD-D23E-4932-B8D7-F02A6EB18BEC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BFD9-5898-4E05-97EC-FE661A7B9C72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D462-DCAD-471A-AF9C-D2AB5B0ADFAC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F1A4-929C-4E24-8125-7E1948DB47D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29E14FC-1EEF-4AFC-838F-F76E04E4015C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CA93385-E629-4CF9-A6B2-649E0749239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79" r:id="rId12"/>
    <p:sldLayoutId id="2147483667" r:id="rId13"/>
    <p:sldLayoutId id="2147483680" r:id="rId14"/>
    <p:sldLayoutId id="2147483666" r:id="rId15"/>
    <p:sldLayoutId id="2147483665" r:id="rId16"/>
    <p:sldLayoutId id="21474836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bolnickim lecenjem Junakovic banja</a:t>
            </a:r>
            <a:endParaRPr lang="sr-Latn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9" y="753533"/>
            <a:ext cx="9601196" cy="632356"/>
          </a:xfrm>
          <a:gradFill>
            <a:gsLst>
              <a:gs pos="41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cap="none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ZADOVOLJSTVO BOLNICKIM TRETMANOM - ORGANIZACIJA POSETA</a:t>
            </a:r>
          </a:p>
        </p:txBody>
      </p:sp>
      <p:graphicFrame>
        <p:nvGraphicFramePr>
          <p:cNvPr id="28676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563688"/>
          <a:ext cx="9702800" cy="4487862"/>
        </p:xfrm>
        <a:graphic>
          <a:graphicData uri="http://schemas.openxmlformats.org/presentationml/2006/ole">
            <p:oleObj spid="_x0000_s28676" r:id="rId3" imgW="9705673" imgH="448704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0412" y="2114550"/>
            <a:ext cx="391477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5351" y="5457826"/>
            <a:ext cx="3204723" cy="738664"/>
          </a:xfrm>
          <a:prstGeom prst="rect">
            <a:avLst/>
          </a:prstGeom>
          <a:gradFill>
            <a:gsLst>
              <a:gs pos="8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rgbClr val="002060"/>
                </a:solidFill>
                <a:latin typeface="Brush Script MT" panose="030608020404060703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rgbClr val="002060"/>
                </a:solidFill>
                <a:latin typeface="Brush Script MT" panose="03060802040406070304" pitchFamily="66" charset="0"/>
                <a:cs typeface="+mn-cs"/>
              </a:rPr>
              <a:t>Dipl.psiholog</a:t>
            </a:r>
            <a:r>
              <a:rPr lang="sr-Latn-RS" dirty="0">
                <a:solidFill>
                  <a:srgbClr val="002060"/>
                </a:solidFill>
                <a:latin typeface="Brush Script MT" panose="03060802040406070304" pitchFamily="66" charset="0"/>
                <a:cs typeface="+mn-cs"/>
              </a:rPr>
              <a:t> ZZJZ Sombor;2016</a:t>
            </a:r>
            <a:r>
              <a:rPr lang="sr-Latn-RS" dirty="0">
                <a:latin typeface="Brush Script MT" panose="03060802040406070304" pitchFamily="66" charset="0"/>
                <a:cs typeface="+mn-cs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4110" y="2967335"/>
            <a:ext cx="2563779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  <a:latin typeface="+mn-lt"/>
                <a:cs typeface="+mn-cs"/>
              </a:rPr>
              <a:t>HVALA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4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r-Latn-RS" sz="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84028" y="1262904"/>
          <a:ext cx="10823943" cy="55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5826125" y="747713"/>
            <a:ext cx="60277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58,1% sa srednjom strucnom spremom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58,1% osrednjeg mat stanja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769938"/>
            <a:ext cx="9601200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Zadovoljstvo...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6" name="Content Placeholder 7"/>
          <p:cNvGraphicFramePr>
            <a:graphicFrameLocks noGrp="1"/>
          </p:cNvGraphicFramePr>
          <p:nvPr>
            <p:ph idx="1"/>
          </p:nvPr>
        </p:nvGraphicFramePr>
        <p:xfrm>
          <a:off x="700088" y="1479550"/>
          <a:ext cx="10247312" cy="4446588"/>
        </p:xfrm>
        <a:graphic>
          <a:graphicData uri="http://schemas.openxmlformats.org/presentationml/2006/ole">
            <p:oleObj spid="_x0000_s21506" r:id="rId3" imgW="10248264" imgH="444436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664" y="812013"/>
            <a:ext cx="10334847" cy="7616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bg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ste upoznati s pravima i obavezama o...</a:t>
            </a:r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2" name="Content Placeholder 7"/>
          <p:cNvGraphicFramePr>
            <a:graphicFrameLocks noGrp="1"/>
          </p:cNvGraphicFramePr>
          <p:nvPr>
            <p:ph idx="1"/>
          </p:nvPr>
        </p:nvGraphicFramePr>
        <p:xfrm>
          <a:off x="863600" y="1331913"/>
          <a:ext cx="10415588" cy="4800600"/>
        </p:xfrm>
        <a:graphic>
          <a:graphicData uri="http://schemas.openxmlformats.org/presentationml/2006/ole">
            <p:oleObj spid="_x0000_s22532" r:id="rId3" imgW="10412870" imgH="480406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727075"/>
            <a:ext cx="96012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Sestrinska nega :  da li ste zadovoljni...</a:t>
            </a:r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4" name="Content Placeholder 7"/>
          <p:cNvGraphicFramePr>
            <a:graphicFrameLocks noGrp="1"/>
          </p:cNvGraphicFramePr>
          <p:nvPr>
            <p:ph idx="1"/>
          </p:nvPr>
        </p:nvGraphicFramePr>
        <p:xfrm>
          <a:off x="800100" y="1544638"/>
          <a:ext cx="10147300" cy="4381500"/>
        </p:xfrm>
        <a:graphic>
          <a:graphicData uri="http://schemas.openxmlformats.org/presentationml/2006/ole">
            <p:oleObj spid="_x0000_s23554" r:id="rId3" imgW="10150720" imgH="438340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547688"/>
            <a:ext cx="3690937" cy="2809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uslugama  lekara...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7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54138" y="949325"/>
          <a:ext cx="9940925" cy="5330825"/>
        </p:xfrm>
        <a:graphic>
          <a:graphicData uri="http://schemas.openxmlformats.org/presentationml/2006/ole">
            <p:oleObj spid="_x0000_s24578" r:id="rId3" imgW="9943438" imgH="532836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20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sluzbama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2" name="Content Placeholder 7"/>
          <p:cNvGraphicFramePr>
            <a:graphicFrameLocks noGrp="1"/>
          </p:cNvGraphicFramePr>
          <p:nvPr>
            <p:ph idx="1"/>
          </p:nvPr>
        </p:nvGraphicFramePr>
        <p:xfrm>
          <a:off x="1001713" y="1206500"/>
          <a:ext cx="10517187" cy="5030788"/>
        </p:xfrm>
        <a:graphic>
          <a:graphicData uri="http://schemas.openxmlformats.org/presentationml/2006/ole">
            <p:oleObj spid="_x0000_s25602" r:id="rId3" imgW="10522608" imgH="502963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460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cap="none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BORAVAK U BOLNICI..ZADOVOLJSTVO - ISHRANA</a:t>
            </a:r>
          </a:p>
        </p:txBody>
      </p:sp>
      <p:graphicFrame>
        <p:nvGraphicFramePr>
          <p:cNvPr id="26626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377950"/>
          <a:ext cx="9702800" cy="4845050"/>
        </p:xfrm>
        <a:graphic>
          <a:graphicData uri="http://schemas.openxmlformats.org/presentationml/2006/ole">
            <p:oleObj spid="_x0000_s26626" r:id="rId3" imgW="9705673" imgH="484674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694" y="475169"/>
            <a:ext cx="8534400" cy="1507067"/>
          </a:xfrm>
          <a:gradFill flip="none" rotWithShape="1">
            <a:gsLst>
              <a:gs pos="59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cap="none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BOLNICKI USLOVI - SMESTAJ</a:t>
            </a:r>
          </a:p>
        </p:txBody>
      </p:sp>
      <p:graphicFrame>
        <p:nvGraphicFramePr>
          <p:cNvPr id="27652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963738"/>
          <a:ext cx="9702800" cy="3962400"/>
        </p:xfrm>
        <a:graphic>
          <a:graphicData uri="http://schemas.openxmlformats.org/presentationml/2006/ole">
            <p:oleObj spid="_x0000_s27652" r:id="rId3" imgW="9705673" imgH="396274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</TotalTime>
  <Words>54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Century Gothic</vt:lpstr>
      <vt:lpstr>Wingdings 3</vt:lpstr>
      <vt:lpstr>Calibri</vt:lpstr>
      <vt:lpstr>Times New Roman</vt:lpstr>
      <vt:lpstr>Brush Script MT</vt:lpstr>
      <vt:lpstr>Slice</vt:lpstr>
      <vt:lpstr>Slice</vt:lpstr>
      <vt:lpstr>Slice</vt:lpstr>
      <vt:lpstr>Slice</vt:lpstr>
      <vt:lpstr>Microsoft Excel Chart</vt:lpstr>
      <vt:lpstr>ZADOVOLJSTVO BOLNICKIM LECENJEM JUNAKOVIC BANJA</vt:lpstr>
      <vt:lpstr>Slide 2</vt:lpstr>
      <vt:lpstr>ZADOVOLJSTVO...</vt:lpstr>
      <vt:lpstr>Slide 4</vt:lpstr>
      <vt:lpstr>SESTRINSKA NEGA :  DA LI STE ZADOVOLJNI...</vt:lpstr>
      <vt:lpstr>ZADOVOLJSTVO USLUGAMA  LEKARA...</vt:lpstr>
      <vt:lpstr>ZADOVOLJSTVO SLUZBAMA</vt:lpstr>
      <vt:lpstr>BORAVAK U BOLNICI..ZADOVOLJSTVO - ISHRANA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Statistika</cp:lastModifiedBy>
  <cp:revision>15</cp:revision>
  <dcterms:created xsi:type="dcterms:W3CDTF">2016-06-17T07:36:49Z</dcterms:created>
  <dcterms:modified xsi:type="dcterms:W3CDTF">2016-09-21T07:39:33Z</dcterms:modified>
</cp:coreProperties>
</file>