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08" y="-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643F5C-ACDA-4545-9248-5CEB298D71AE}" type="doc">
      <dgm:prSet loTypeId="urn:microsoft.com/office/officeart/2005/8/layout/bList2" loCatId="list" qsTypeId="urn:microsoft.com/office/officeart/2005/8/quickstyle/simple1#1" qsCatId="simple" csTypeId="urn:microsoft.com/office/officeart/2005/8/colors/accent1_2#1" csCatId="accent1" phldr="1"/>
      <dgm:spPr/>
    </dgm:pt>
    <dgm:pt modelId="{51A8C7AC-00EB-4B44-935B-7C3519FF0AC6}">
      <dgm:prSet phldrT="[Text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sr-Latn-RS" sz="2800" dirty="0"/>
        </a:p>
      </dgm:t>
    </dgm:pt>
    <dgm:pt modelId="{B6695E23-4983-4367-B2DF-E5AB7D292BB0}" type="parTrans" cxnId="{3ECB48E8-6B4E-40B2-834A-72C0A1FE56B7}">
      <dgm:prSet/>
      <dgm:spPr/>
      <dgm:t>
        <a:bodyPr/>
        <a:lstStyle/>
        <a:p>
          <a:endParaRPr lang="sr-Latn-RS"/>
        </a:p>
      </dgm:t>
    </dgm:pt>
    <dgm:pt modelId="{626896D2-9BF1-43A0-859E-40280E403365}" type="sibTrans" cxnId="{3ECB48E8-6B4E-40B2-834A-72C0A1FE56B7}">
      <dgm:prSet/>
      <dgm:spPr/>
      <dgm:t>
        <a:bodyPr/>
        <a:lstStyle/>
        <a:p>
          <a:endParaRPr lang="sr-Latn-RS"/>
        </a:p>
      </dgm:t>
    </dgm:pt>
    <dgm:pt modelId="{E99EB854-3CDF-4D0D-A7CD-E6BCCAD4DFA3}">
      <dgm:prSet phldrT="[Text]" custT="1"/>
      <dgm:spPr>
        <a:gradFill rotWithShape="0">
          <a:gsLst>
            <a:gs pos="0">
              <a:schemeClr val="accent5">
                <a:lumMod val="50000"/>
              </a:schemeClr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sr-Latn-RS" sz="2800" dirty="0" smtClean="0">
              <a:solidFill>
                <a:schemeClr val="tx2">
                  <a:lumMod val="50000"/>
                </a:schemeClr>
              </a:solidFill>
            </a:rPr>
            <a:t>6</a:t>
          </a:r>
          <a:endParaRPr lang="sr-Latn-RS" sz="2800" dirty="0">
            <a:solidFill>
              <a:schemeClr val="tx2">
                <a:lumMod val="50000"/>
              </a:schemeClr>
            </a:solidFill>
          </a:endParaRPr>
        </a:p>
      </dgm:t>
    </dgm:pt>
    <dgm:pt modelId="{FDCC4327-9BA8-4997-816B-51A021488583}" type="parTrans" cxnId="{82560D54-DE7F-4790-98E3-849CDF663D5B}">
      <dgm:prSet/>
      <dgm:spPr/>
      <dgm:t>
        <a:bodyPr/>
        <a:lstStyle/>
        <a:p>
          <a:endParaRPr lang="sr-Latn-RS"/>
        </a:p>
      </dgm:t>
    </dgm:pt>
    <dgm:pt modelId="{158AD775-D68F-440C-B96B-3BE28FDF9632}" type="sibTrans" cxnId="{82560D54-DE7F-4790-98E3-849CDF663D5B}">
      <dgm:prSet/>
      <dgm:spPr/>
      <dgm:t>
        <a:bodyPr/>
        <a:lstStyle/>
        <a:p>
          <a:endParaRPr lang="sr-Latn-RS"/>
        </a:p>
      </dgm:t>
    </dgm:pt>
    <dgm:pt modelId="{A9F5DCB8-6654-4C52-B73D-1A42B05A5C9B}">
      <dgm:prSet custT="1"/>
      <dgm:spPr>
        <a:gradFill rotWithShape="0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dgm:spPr>
      <dgm:t>
        <a:bodyPr/>
        <a:lstStyle/>
        <a:p>
          <a:r>
            <a:rPr lang="sr-Latn-RS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Dom zdravlja Kula</a:t>
          </a:r>
          <a:endParaRPr lang="sr-Latn-R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D9058A-DEC4-4046-9EF1-736543E25C58}" type="parTrans" cxnId="{699C79E2-750C-43A8-B3C3-F8B4E11C51F9}">
      <dgm:prSet/>
      <dgm:spPr/>
      <dgm:t>
        <a:bodyPr/>
        <a:lstStyle/>
        <a:p>
          <a:endParaRPr lang="sr-Latn-RS"/>
        </a:p>
      </dgm:t>
    </dgm:pt>
    <dgm:pt modelId="{45C79DEC-838A-4666-A97A-F73C9DA20C40}" type="sibTrans" cxnId="{699C79E2-750C-43A8-B3C3-F8B4E11C51F9}">
      <dgm:prSet/>
      <dgm:spPr/>
      <dgm:t>
        <a:bodyPr/>
        <a:lstStyle/>
        <a:p>
          <a:endParaRPr lang="sr-Latn-RS"/>
        </a:p>
      </dgm:t>
    </dgm:pt>
    <dgm:pt modelId="{457C028E-5C8F-4833-A41A-2C39D6AD7379}" type="pres">
      <dgm:prSet presAssocID="{26643F5C-ACDA-4545-9248-5CEB298D71AE}" presName="diagram" presStyleCnt="0">
        <dgm:presLayoutVars>
          <dgm:dir/>
          <dgm:animLvl val="lvl"/>
          <dgm:resizeHandles val="exact"/>
        </dgm:presLayoutVars>
      </dgm:prSet>
      <dgm:spPr/>
    </dgm:pt>
    <dgm:pt modelId="{8B311AAF-4A11-4488-AF24-4EC6B32425CA}" type="pres">
      <dgm:prSet presAssocID="{51A8C7AC-00EB-4B44-935B-7C3519FF0AC6}" presName="compNode" presStyleCnt="0"/>
      <dgm:spPr/>
    </dgm:pt>
    <dgm:pt modelId="{0E8E5BD8-9A85-458B-B9F9-77277A4C0726}" type="pres">
      <dgm:prSet presAssocID="{51A8C7AC-00EB-4B44-935B-7C3519FF0AC6}" presName="childRect" presStyleLbl="bgAcc1" presStyleIdx="0" presStyleCnt="2" custScaleY="1864" custLinFactX="42147" custLinFactY="22439" custLinFactNeighborX="100000" custLinFactNeighborY="100000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370B3A83-7DBF-43F1-8887-7913CC4C20F9}" type="pres">
      <dgm:prSet presAssocID="{51A8C7AC-00EB-4B44-935B-7C3519FF0AC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995748F7-D0C4-4D39-AC3F-F2602238975A}" type="pres">
      <dgm:prSet presAssocID="{51A8C7AC-00EB-4B44-935B-7C3519FF0AC6}" presName="parentRect" presStyleLbl="alignNode1" presStyleIdx="0" presStyleCnt="2" custFlipVert="1" custScaleY="4330" custLinFactY="24132" custLinFactNeighborX="-4170" custLinFactNeighborY="100000"/>
      <dgm:spPr/>
      <dgm:t>
        <a:bodyPr/>
        <a:lstStyle/>
        <a:p>
          <a:endParaRPr lang="sr-Latn-RS"/>
        </a:p>
      </dgm:t>
    </dgm:pt>
    <dgm:pt modelId="{6E8F0427-4454-4FCF-AFED-3CADED678D66}" type="pres">
      <dgm:prSet presAssocID="{51A8C7AC-00EB-4B44-935B-7C3519FF0AC6}" presName="adorn" presStyleLbl="fgAccFollowNode1" presStyleIdx="0" presStyleCnt="2"/>
      <dgm:spPr/>
      <dgm:t>
        <a:bodyPr/>
        <a:lstStyle/>
        <a:p>
          <a:endParaRPr lang="sr-Latn-RS"/>
        </a:p>
      </dgm:t>
    </dgm:pt>
    <dgm:pt modelId="{2FC10DD5-C821-416B-8ACA-DE7862E0B749}" type="pres">
      <dgm:prSet presAssocID="{626896D2-9BF1-43A0-859E-40280E403365}" presName="sibTrans" presStyleLbl="sibTrans2D1" presStyleIdx="0" presStyleCnt="0"/>
      <dgm:spPr/>
      <dgm:t>
        <a:bodyPr/>
        <a:lstStyle/>
        <a:p>
          <a:endParaRPr lang="sr-Latn-RS"/>
        </a:p>
      </dgm:t>
    </dgm:pt>
    <dgm:pt modelId="{77C136A9-5E24-4AE2-A098-99717BFE404A}" type="pres">
      <dgm:prSet presAssocID="{E99EB854-3CDF-4D0D-A7CD-E6BCCAD4DFA3}" presName="compNode" presStyleCnt="0"/>
      <dgm:spPr/>
    </dgm:pt>
    <dgm:pt modelId="{5DCCE172-7EAE-4E0B-A7CE-D24A7FE7E532}" type="pres">
      <dgm:prSet presAssocID="{E99EB854-3CDF-4D0D-A7CD-E6BCCAD4DFA3}" presName="childRect" presStyleLbl="bgAcc1" presStyleIdx="1" presStyleCnt="2" custLinFactNeighborX="-79225" custLinFactNeighborY="4888">
        <dgm:presLayoutVars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76D3BAA-B7CD-403C-8FB4-2F0B1FDB3D39}" type="pres">
      <dgm:prSet presAssocID="{E99EB854-3CDF-4D0D-A7CD-E6BCCAD4DF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sr-Latn-RS"/>
        </a:p>
      </dgm:t>
    </dgm:pt>
    <dgm:pt modelId="{046C90B4-803E-4560-BFA1-776FF8F09077}" type="pres">
      <dgm:prSet presAssocID="{E99EB854-3CDF-4D0D-A7CD-E6BCCAD4DFA3}" presName="parentRect" presStyleLbl="alignNode1" presStyleIdx="1" presStyleCnt="2" custLinFactNeighborX="-78299" custLinFactNeighborY="18765"/>
      <dgm:spPr/>
      <dgm:t>
        <a:bodyPr/>
        <a:lstStyle/>
        <a:p>
          <a:endParaRPr lang="sr-Latn-RS"/>
        </a:p>
      </dgm:t>
    </dgm:pt>
    <dgm:pt modelId="{778DD357-2A63-49D3-8110-9B64836E21A9}" type="pres">
      <dgm:prSet presAssocID="{E99EB854-3CDF-4D0D-A7CD-E6BCCAD4DFA3}" presName="adorn" presStyleLbl="fgAccFollowNode1" presStyleIdx="1" presStyleCnt="2" custLinFactX="-100000" custLinFactNeighborX="-122388" custLinFactNeighborY="-33094"/>
      <dgm:spPr>
        <a:blipFill>
          <a:blip xmlns:r="http://schemas.openxmlformats.org/officeDocument/2006/relationships" r:embed="rId1">
            <a:extLst>
              <a:ext uri="{28A0092B-C50C-407E-A947-70E740481C1C}"/>
            </a:extLst>
          </a:blip>
          <a:srcRect/>
          <a:stretch>
            <a:fillRect t="-22000" b="-22000"/>
          </a:stretch>
        </a:blipFill>
      </dgm:spPr>
      <dgm:t>
        <a:bodyPr/>
        <a:lstStyle/>
        <a:p>
          <a:endParaRPr lang="sr-Latn-RS"/>
        </a:p>
      </dgm:t>
    </dgm:pt>
  </dgm:ptLst>
  <dgm:cxnLst>
    <dgm:cxn modelId="{542BE00E-12FC-486B-BDB1-477362686E49}" type="presOf" srcId="{26643F5C-ACDA-4545-9248-5CEB298D71AE}" destId="{457C028E-5C8F-4833-A41A-2C39D6AD7379}" srcOrd="0" destOrd="0" presId="urn:microsoft.com/office/officeart/2005/8/layout/bList2"/>
    <dgm:cxn modelId="{7E117597-2579-4CE6-B305-2484D91C5148}" type="presOf" srcId="{E99EB854-3CDF-4D0D-A7CD-E6BCCAD4DFA3}" destId="{046C90B4-803E-4560-BFA1-776FF8F09077}" srcOrd="1" destOrd="0" presId="urn:microsoft.com/office/officeart/2005/8/layout/bList2"/>
    <dgm:cxn modelId="{A9E9D810-E7E1-457E-A1A9-B030C00388DD}" type="presOf" srcId="{51A8C7AC-00EB-4B44-935B-7C3519FF0AC6}" destId="{995748F7-D0C4-4D39-AC3F-F2602238975A}" srcOrd="1" destOrd="0" presId="urn:microsoft.com/office/officeart/2005/8/layout/bList2"/>
    <dgm:cxn modelId="{55B83BB7-C98F-4A16-BCA5-6E77A807A22F}" type="presOf" srcId="{E99EB854-3CDF-4D0D-A7CD-E6BCCAD4DFA3}" destId="{076D3BAA-B7CD-403C-8FB4-2F0B1FDB3D39}" srcOrd="0" destOrd="0" presId="urn:microsoft.com/office/officeart/2005/8/layout/bList2"/>
    <dgm:cxn modelId="{ECA3BC49-22C9-4C92-B296-09C3559701F3}" type="presOf" srcId="{A9F5DCB8-6654-4C52-B73D-1A42B05A5C9B}" destId="{5DCCE172-7EAE-4E0B-A7CE-D24A7FE7E532}" srcOrd="0" destOrd="0" presId="urn:microsoft.com/office/officeart/2005/8/layout/bList2"/>
    <dgm:cxn modelId="{82560D54-DE7F-4790-98E3-849CDF663D5B}" srcId="{26643F5C-ACDA-4545-9248-5CEB298D71AE}" destId="{E99EB854-3CDF-4D0D-A7CD-E6BCCAD4DFA3}" srcOrd="1" destOrd="0" parTransId="{FDCC4327-9BA8-4997-816B-51A021488583}" sibTransId="{158AD775-D68F-440C-B96B-3BE28FDF9632}"/>
    <dgm:cxn modelId="{0EB39470-23F2-4331-A409-76E2B3DF6542}" type="presOf" srcId="{51A8C7AC-00EB-4B44-935B-7C3519FF0AC6}" destId="{370B3A83-7DBF-43F1-8887-7913CC4C20F9}" srcOrd="0" destOrd="0" presId="urn:microsoft.com/office/officeart/2005/8/layout/bList2"/>
    <dgm:cxn modelId="{3ECB48E8-6B4E-40B2-834A-72C0A1FE56B7}" srcId="{26643F5C-ACDA-4545-9248-5CEB298D71AE}" destId="{51A8C7AC-00EB-4B44-935B-7C3519FF0AC6}" srcOrd="0" destOrd="0" parTransId="{B6695E23-4983-4367-B2DF-E5AB7D292BB0}" sibTransId="{626896D2-9BF1-43A0-859E-40280E403365}"/>
    <dgm:cxn modelId="{B147B681-CE55-40DD-A762-E7EE672ABC9A}" type="presOf" srcId="{626896D2-9BF1-43A0-859E-40280E403365}" destId="{2FC10DD5-C821-416B-8ACA-DE7862E0B749}" srcOrd="0" destOrd="0" presId="urn:microsoft.com/office/officeart/2005/8/layout/bList2"/>
    <dgm:cxn modelId="{699C79E2-750C-43A8-B3C3-F8B4E11C51F9}" srcId="{E99EB854-3CDF-4D0D-A7CD-E6BCCAD4DFA3}" destId="{A9F5DCB8-6654-4C52-B73D-1A42B05A5C9B}" srcOrd="0" destOrd="0" parTransId="{8FD9058A-DEC4-4046-9EF1-736543E25C58}" sibTransId="{45C79DEC-838A-4666-A97A-F73C9DA20C40}"/>
    <dgm:cxn modelId="{BAFDEDA8-8C2B-43EB-AAEF-A39FD31C9274}" type="presParOf" srcId="{457C028E-5C8F-4833-A41A-2C39D6AD7379}" destId="{8B311AAF-4A11-4488-AF24-4EC6B32425CA}" srcOrd="0" destOrd="0" presId="urn:microsoft.com/office/officeart/2005/8/layout/bList2"/>
    <dgm:cxn modelId="{DABAAF2A-5187-467C-9AD4-301859B62EA0}" type="presParOf" srcId="{8B311AAF-4A11-4488-AF24-4EC6B32425CA}" destId="{0E8E5BD8-9A85-458B-B9F9-77277A4C0726}" srcOrd="0" destOrd="0" presId="urn:microsoft.com/office/officeart/2005/8/layout/bList2"/>
    <dgm:cxn modelId="{CE1DB28F-532E-4950-827C-FBBBFDFF551D}" type="presParOf" srcId="{8B311AAF-4A11-4488-AF24-4EC6B32425CA}" destId="{370B3A83-7DBF-43F1-8887-7913CC4C20F9}" srcOrd="1" destOrd="0" presId="urn:microsoft.com/office/officeart/2005/8/layout/bList2"/>
    <dgm:cxn modelId="{0EC59DA8-296E-4739-B4AB-4C8B467A3F64}" type="presParOf" srcId="{8B311AAF-4A11-4488-AF24-4EC6B32425CA}" destId="{995748F7-D0C4-4D39-AC3F-F2602238975A}" srcOrd="2" destOrd="0" presId="urn:microsoft.com/office/officeart/2005/8/layout/bList2"/>
    <dgm:cxn modelId="{D0F444EC-AF71-498A-84C9-C3CFEE72F055}" type="presParOf" srcId="{8B311AAF-4A11-4488-AF24-4EC6B32425CA}" destId="{6E8F0427-4454-4FCF-AFED-3CADED678D66}" srcOrd="3" destOrd="0" presId="urn:microsoft.com/office/officeart/2005/8/layout/bList2"/>
    <dgm:cxn modelId="{287BE103-667C-483C-AD70-4925EF9CBC7A}" type="presParOf" srcId="{457C028E-5C8F-4833-A41A-2C39D6AD7379}" destId="{2FC10DD5-C821-416B-8ACA-DE7862E0B749}" srcOrd="1" destOrd="0" presId="urn:microsoft.com/office/officeart/2005/8/layout/bList2"/>
    <dgm:cxn modelId="{D55EB7EF-A9FF-47D4-A1B6-3018541A41C2}" type="presParOf" srcId="{457C028E-5C8F-4833-A41A-2C39D6AD7379}" destId="{77C136A9-5E24-4AE2-A098-99717BFE404A}" srcOrd="2" destOrd="0" presId="urn:microsoft.com/office/officeart/2005/8/layout/bList2"/>
    <dgm:cxn modelId="{064D370F-86D4-44A0-A8C0-BA4CA1E0BD4D}" type="presParOf" srcId="{77C136A9-5E24-4AE2-A098-99717BFE404A}" destId="{5DCCE172-7EAE-4E0B-A7CE-D24A7FE7E532}" srcOrd="0" destOrd="0" presId="urn:microsoft.com/office/officeart/2005/8/layout/bList2"/>
    <dgm:cxn modelId="{C4C3C03C-753E-4FCC-A931-E0612F51E034}" type="presParOf" srcId="{77C136A9-5E24-4AE2-A098-99717BFE404A}" destId="{076D3BAA-B7CD-403C-8FB4-2F0B1FDB3D39}" srcOrd="1" destOrd="0" presId="urn:microsoft.com/office/officeart/2005/8/layout/bList2"/>
    <dgm:cxn modelId="{4300C87B-A9F7-48C6-BF6E-F3897C501130}" type="presParOf" srcId="{77C136A9-5E24-4AE2-A098-99717BFE404A}" destId="{046C90B4-803E-4560-BFA1-776FF8F09077}" srcOrd="2" destOrd="0" presId="urn:microsoft.com/office/officeart/2005/8/layout/bList2"/>
    <dgm:cxn modelId="{93E64809-9B6E-41DD-A39D-919C94E9B752}" type="presParOf" srcId="{77C136A9-5E24-4AE2-A098-99717BFE404A}" destId="{778DD357-2A63-49D3-8110-9B64836E21A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Rectangle 1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413" y="1792288"/>
            <a:ext cx="990600" cy="304800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fld id="{6B30E0CC-ECA6-46EA-AEF0-41079AC1981D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2706" y="3228182"/>
            <a:ext cx="3859213" cy="30480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65EA-4488-45CC-8598-D9C359833A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10371525">
              <a:off x="263525" y="4438650"/>
              <a:ext cx="3300413" cy="43973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10800000">
              <a:off x="458788" y="320675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015B4-7A66-4B9E-9D70-CFFF2546F94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2B18-073F-414C-BE5E-E0E71D034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89932">
              <a:off x="8491538" y="2714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455613" y="2801938"/>
              <a:ext cx="11277600" cy="36020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45"/>
                </a:cxn>
                <a:cxn ang="0">
                  <a:pos x="10000" y="7946"/>
                </a:cxn>
                <a:cxn ang="0">
                  <a:pos x="10000" y="4"/>
                </a:cxn>
                <a:cxn ang="0">
                  <a:pos x="10000" y="4"/>
                </a:cxn>
                <a:cxn ang="0">
                  <a:pos x="9773" y="91"/>
                </a:cxn>
                <a:cxn ang="0">
                  <a:pos x="9547" y="175"/>
                </a:cxn>
                <a:cxn ang="0">
                  <a:pos x="9320" y="256"/>
                </a:cxn>
                <a:cxn ang="0">
                  <a:pos x="9092" y="326"/>
                </a:cxn>
                <a:cxn ang="0">
                  <a:pos x="8865" y="396"/>
                </a:cxn>
                <a:cxn ang="0">
                  <a:pos x="8637" y="462"/>
                </a:cxn>
                <a:cxn ang="0">
                  <a:pos x="8412" y="518"/>
                </a:cxn>
                <a:cxn ang="0">
                  <a:pos x="8184" y="571"/>
                </a:cxn>
                <a:cxn ang="0">
                  <a:pos x="7957" y="620"/>
                </a:cxn>
                <a:cxn ang="0">
                  <a:pos x="7734" y="662"/>
                </a:cxn>
                <a:cxn ang="0">
                  <a:pos x="7508" y="704"/>
                </a:cxn>
                <a:cxn ang="0">
                  <a:pos x="7285" y="739"/>
                </a:cxn>
                <a:cxn ang="0">
                  <a:pos x="7062" y="767"/>
                </a:cxn>
                <a:cxn ang="0">
                  <a:pos x="6840" y="795"/>
                </a:cxn>
                <a:cxn ang="0">
                  <a:pos x="6620" y="819"/>
                </a:cxn>
                <a:cxn ang="0">
                  <a:pos x="6402" y="837"/>
                </a:cxn>
                <a:cxn ang="0">
                  <a:pos x="6184" y="851"/>
                </a:cxn>
                <a:cxn ang="0">
                  <a:pos x="5968" y="865"/>
                </a:cxn>
                <a:cxn ang="0">
                  <a:pos x="5755" y="872"/>
                </a:cxn>
                <a:cxn ang="0">
                  <a:pos x="5542" y="879"/>
                </a:cxn>
                <a:cxn ang="0">
                  <a:pos x="5332" y="882"/>
                </a:cxn>
                <a:cxn ang="0">
                  <a:pos x="5124" y="879"/>
                </a:cxn>
                <a:cxn ang="0">
                  <a:pos x="4918" y="879"/>
                </a:cxn>
                <a:cxn ang="0">
                  <a:pos x="4714" y="872"/>
                </a:cxn>
                <a:cxn ang="0">
                  <a:pos x="4514" y="861"/>
                </a:cxn>
                <a:cxn ang="0">
                  <a:pos x="4316" y="851"/>
                </a:cxn>
                <a:cxn ang="0">
                  <a:pos x="4122" y="840"/>
                </a:cxn>
                <a:cxn ang="0">
                  <a:pos x="3929" y="823"/>
                </a:cxn>
                <a:cxn ang="0">
                  <a:pos x="3739" y="805"/>
                </a:cxn>
                <a:cxn ang="0">
                  <a:pos x="3553" y="788"/>
                </a:cxn>
                <a:cxn ang="0">
                  <a:pos x="3190" y="742"/>
                </a:cxn>
                <a:cxn ang="0">
                  <a:pos x="2842" y="693"/>
                </a:cxn>
                <a:cxn ang="0">
                  <a:pos x="2508" y="641"/>
                </a:cxn>
                <a:cxn ang="0">
                  <a:pos x="2192" y="585"/>
                </a:cxn>
                <a:cxn ang="0">
                  <a:pos x="1890" y="525"/>
                </a:cxn>
                <a:cxn ang="0">
                  <a:pos x="1610" y="462"/>
                </a:cxn>
                <a:cxn ang="0">
                  <a:pos x="1347" y="399"/>
                </a:cxn>
                <a:cxn ang="0">
                  <a:pos x="1105" y="336"/>
                </a:cxn>
                <a:cxn ang="0">
                  <a:pos x="883" y="277"/>
                </a:cxn>
                <a:cxn ang="0">
                  <a:pos x="686" y="221"/>
                </a:cxn>
                <a:cxn ang="0">
                  <a:pos x="508" y="168"/>
                </a:cxn>
                <a:cxn ang="0">
                  <a:pos x="358" y="123"/>
                </a:cxn>
                <a:cxn ang="0">
                  <a:pos x="232" y="81"/>
                </a:cxn>
                <a:cxn ang="0">
                  <a:pos x="59" y="2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2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F4C9A-B0C7-4763-ABBA-D45FE991D048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EFA45-F27F-479C-8DAE-62D9169D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89932">
              <a:off x="8491538" y="4184650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TextBox 15"/>
          <p:cNvSpPr txBox="1"/>
          <p:nvPr/>
        </p:nvSpPr>
        <p:spPr bwMode="gray">
          <a:xfrm>
            <a:off x="881063" y="608013"/>
            <a:ext cx="801687" cy="1568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8" name="TextBox 12"/>
          <p:cNvSpPr txBox="1"/>
          <p:nvPr/>
        </p:nvSpPr>
        <p:spPr bwMode="gray">
          <a:xfrm>
            <a:off x="9883775" y="2613025"/>
            <a:ext cx="654050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5274F-D7B9-49EA-85FA-B25F07152EF2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8223D-42D4-48D4-905E-1A5A809E2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>
              <a:spLocks/>
            </p:cNvSpPr>
            <p:nvPr/>
          </p:nvSpPr>
          <p:spPr bwMode="gray">
            <a:xfrm rot="-589932">
              <a:off x="8491538" y="4194175"/>
              <a:ext cx="3298825" cy="439738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gray">
            <a:xfrm>
              <a:off x="455613" y="4241800"/>
              <a:ext cx="11277600" cy="2336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595-9B53-4C3C-BC61-EDC80A2B5C4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B197B2-23D6-456F-9DDF-C0ECA8D6E2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4403725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77724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5FBF9-621C-4E3B-9D97-7CB78822BB0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ED6A-263D-4F35-A6F3-9FAC1E7C2D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42"/>
          <p:cNvCxnSpPr/>
          <p:nvPr/>
        </p:nvCxnSpPr>
        <p:spPr>
          <a:xfrm>
            <a:off x="4405313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43"/>
          <p:cNvCxnSpPr/>
          <p:nvPr/>
        </p:nvCxnSpPr>
        <p:spPr>
          <a:xfrm>
            <a:off x="7797800" y="2570163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6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165512-8C92-470E-95F9-9BDF3D46022D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6" name="Footer Placeholder 7"/>
          <p:cNvSpPr>
            <a:spLocks noGrp="1"/>
          </p:cNvSpPr>
          <p:nvPr>
            <p:ph type="ftr" sz="quarter" idx="24"/>
          </p:nvPr>
        </p:nvSpPr>
        <p:spPr>
          <a:xfrm>
            <a:off x="560388" y="6391275"/>
            <a:ext cx="36449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7" name="Slide Number Placeholder 8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61321-F546-4361-8ED1-4D746D74F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4988" y="6391275"/>
            <a:ext cx="990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E36BD-D0F8-494C-84DA-B68F8EB8CD09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A8F7A-E767-4517-BB31-570347477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6"/>
            <p:cNvSpPr/>
            <p:nvPr/>
          </p:nvSpPr>
          <p:spPr bwMode="gray">
            <a:xfrm>
              <a:off x="414338" y="401638"/>
              <a:ext cx="65119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5101749">
              <a:off x="6293645" y="4577556"/>
              <a:ext cx="3300412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5400000">
              <a:off x="4448175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3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713" y="6391275"/>
            <a:ext cx="992187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4A2E8-43BB-47C5-A5C3-9922C2A672E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64260-99DC-4DF2-BDC4-13C9007BE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46D51-501A-4B69-B1AA-68966E6F135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1D30-C151-486B-A4AA-609078FB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9"/>
            <p:cNvSpPr/>
            <p:nvPr/>
          </p:nvSpPr>
          <p:spPr bwMode="gray">
            <a:xfrm>
              <a:off x="7289800" y="401638"/>
              <a:ext cx="44783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>
              <a:spLocks/>
            </p:cNvSpPr>
            <p:nvPr/>
          </p:nvSpPr>
          <p:spPr bwMode="gray">
            <a:xfrm rot="-5400000">
              <a:off x="3786188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699000" y="1825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5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5F1BB5-8542-4E7E-8737-FBCEF3F6373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34495-3067-4A7C-984F-A8F978733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37864-5349-405B-955F-FEEAB85746DA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68F59-E38E-4FF2-841F-712FE1140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7253D-A917-4814-99BD-2B928B4C06DF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629E2-682B-4646-BF11-718AB7EB4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BB561-0C8C-4DE3-B540-A5CC973AF2E0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D14BF-EDD4-427E-8E98-A200969CD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2884B-6661-478A-AA9B-0A20841E61F7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9A490-2F20-4378-8404-B8F359A0CA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5713413" y="401638"/>
              <a:ext cx="6054725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3140869" y="1826419"/>
              <a:ext cx="3298825" cy="439737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2228850" y="2801938"/>
              <a:ext cx="6054725" cy="12541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0DC18-ADD3-40E2-A989-077BC68123EC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3A17-3D5D-4DC1-9D6E-090DA2257F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Rectangle 10"/>
            <p:cNvSpPr/>
            <p:nvPr/>
          </p:nvSpPr>
          <p:spPr bwMode="gray">
            <a:xfrm>
              <a:off x="6172200" y="401638"/>
              <a:ext cx="5595938" cy="6054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>
              <a:spLocks/>
            </p:cNvSpPr>
            <p:nvPr/>
          </p:nvSpPr>
          <p:spPr bwMode="gray">
            <a:xfrm rot="-5677511">
              <a:off x="4203700" y="1825625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5"/>
            <p:cNvSpPr>
              <a:spLocks/>
            </p:cNvSpPr>
            <p:nvPr/>
          </p:nvSpPr>
          <p:spPr bwMode="gray">
            <a:xfrm rot="-5400000">
              <a:off x="3294856" y="2801145"/>
              <a:ext cx="6054725" cy="12557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970"/>
                </a:cxn>
                <a:cxn ang="0">
                  <a:pos x="10000" y="8000"/>
                </a:cxn>
                <a:cxn ang="0">
                  <a:pos x="10000" y="7"/>
                </a:cxn>
                <a:cxn ang="0">
                  <a:pos x="10000" y="7"/>
                </a:cxn>
                <a:cxn ang="0">
                  <a:pos x="9773" y="156"/>
                </a:cxn>
                <a:cxn ang="0">
                  <a:pos x="9547" y="298"/>
                </a:cxn>
                <a:cxn ang="0">
                  <a:pos x="9320" y="437"/>
                </a:cxn>
                <a:cxn ang="0">
                  <a:pos x="9092" y="556"/>
                </a:cxn>
                <a:cxn ang="0">
                  <a:pos x="8865" y="676"/>
                </a:cxn>
                <a:cxn ang="0">
                  <a:pos x="8637" y="788"/>
                </a:cxn>
                <a:cxn ang="0">
                  <a:pos x="8412" y="884"/>
                </a:cxn>
                <a:cxn ang="0">
                  <a:pos x="8184" y="975"/>
                </a:cxn>
                <a:cxn ang="0">
                  <a:pos x="7957" y="1058"/>
                </a:cxn>
                <a:cxn ang="0">
                  <a:pos x="7734" y="1130"/>
                </a:cxn>
                <a:cxn ang="0">
                  <a:pos x="7508" y="1202"/>
                </a:cxn>
                <a:cxn ang="0">
                  <a:pos x="7285" y="1262"/>
                </a:cxn>
                <a:cxn ang="0">
                  <a:pos x="7062" y="1309"/>
                </a:cxn>
                <a:cxn ang="0">
                  <a:pos x="6840" y="1358"/>
                </a:cxn>
                <a:cxn ang="0">
                  <a:pos x="6620" y="1399"/>
                </a:cxn>
                <a:cxn ang="0">
                  <a:pos x="6402" y="1428"/>
                </a:cxn>
                <a:cxn ang="0">
                  <a:pos x="6184" y="1453"/>
                </a:cxn>
                <a:cxn ang="0">
                  <a:pos x="5968" y="1477"/>
                </a:cxn>
                <a:cxn ang="0">
                  <a:pos x="5755" y="1488"/>
                </a:cxn>
                <a:cxn ang="0">
                  <a:pos x="5542" y="1500"/>
                </a:cxn>
                <a:cxn ang="0">
                  <a:pos x="5332" y="1506"/>
                </a:cxn>
                <a:cxn ang="0">
                  <a:pos x="5124" y="1500"/>
                </a:cxn>
                <a:cxn ang="0">
                  <a:pos x="4918" y="1500"/>
                </a:cxn>
                <a:cxn ang="0">
                  <a:pos x="4714" y="1488"/>
                </a:cxn>
                <a:cxn ang="0">
                  <a:pos x="4514" y="1470"/>
                </a:cxn>
                <a:cxn ang="0">
                  <a:pos x="4316" y="1453"/>
                </a:cxn>
                <a:cxn ang="0">
                  <a:pos x="4122" y="1434"/>
                </a:cxn>
                <a:cxn ang="0">
                  <a:pos x="3929" y="1405"/>
                </a:cxn>
                <a:cxn ang="0">
                  <a:pos x="3739" y="1374"/>
                </a:cxn>
                <a:cxn ang="0">
                  <a:pos x="3553" y="1346"/>
                </a:cxn>
                <a:cxn ang="0">
                  <a:pos x="3190" y="1267"/>
                </a:cxn>
                <a:cxn ang="0">
                  <a:pos x="2842" y="1183"/>
                </a:cxn>
                <a:cxn ang="0">
                  <a:pos x="2508" y="1095"/>
                </a:cxn>
                <a:cxn ang="0">
                  <a:pos x="2192" y="998"/>
                </a:cxn>
                <a:cxn ang="0">
                  <a:pos x="1890" y="897"/>
                </a:cxn>
                <a:cxn ang="0">
                  <a:pos x="1610" y="788"/>
                </a:cxn>
                <a:cxn ang="0">
                  <a:pos x="1347" y="681"/>
                </a:cxn>
                <a:cxn ang="0">
                  <a:pos x="1105" y="574"/>
                </a:cxn>
                <a:cxn ang="0">
                  <a:pos x="883" y="473"/>
                </a:cxn>
                <a:cxn ang="0">
                  <a:pos x="686" y="377"/>
                </a:cxn>
                <a:cxn ang="0">
                  <a:pos x="508" y="286"/>
                </a:cxn>
                <a:cxn ang="0">
                  <a:pos x="358" y="210"/>
                </a:cxn>
                <a:cxn ang="0">
                  <a:pos x="232" y="138"/>
                </a:cxn>
                <a:cxn ang="0">
                  <a:pos x="59" y="35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E6809-C7BC-4778-97B0-53AEC0376BC1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ED450-78D8-44A1-AA68-E6BC1093E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51" name="Freeform 5"/>
            <p:cNvSpPr>
              <a:spLocks/>
            </p:cNvSpPr>
            <p:nvPr/>
          </p:nvSpPr>
          <p:spPr bwMode="gray">
            <a:xfrm rot="-589932">
              <a:off x="8491538" y="1797050"/>
              <a:ext cx="3298825" cy="441325"/>
            </a:xfrm>
            <a:custGeom>
              <a:avLst/>
              <a:gdLst/>
              <a:ahLst/>
              <a:cxnLst>
                <a:cxn ang="0">
                  <a:pos x="85" y="2532"/>
                </a:cxn>
                <a:cxn ang="0">
                  <a:pos x="9958" y="5291"/>
                </a:cxn>
                <a:cxn ang="0">
                  <a:pos x="10000" y="0"/>
                </a:cxn>
                <a:cxn ang="0">
                  <a:pos x="10000" y="0"/>
                </a:cxn>
                <a:cxn ang="0">
                  <a:pos x="9667" y="204"/>
                </a:cxn>
                <a:cxn ang="0">
                  <a:pos x="9334" y="400"/>
                </a:cxn>
                <a:cxn ang="0">
                  <a:pos x="9001" y="590"/>
                </a:cxn>
                <a:cxn ang="0">
                  <a:pos x="8667" y="753"/>
                </a:cxn>
                <a:cxn ang="0">
                  <a:pos x="8333" y="917"/>
                </a:cxn>
                <a:cxn ang="0">
                  <a:pos x="7999" y="1071"/>
                </a:cxn>
                <a:cxn ang="0">
                  <a:pos x="7669" y="1202"/>
                </a:cxn>
                <a:cxn ang="0">
                  <a:pos x="7333" y="1325"/>
                </a:cxn>
                <a:cxn ang="0">
                  <a:pos x="7000" y="1440"/>
                </a:cxn>
                <a:cxn ang="0">
                  <a:pos x="6673" y="1538"/>
                </a:cxn>
                <a:cxn ang="0">
                  <a:pos x="6340" y="1636"/>
                </a:cxn>
                <a:cxn ang="0">
                  <a:pos x="6013" y="1719"/>
                </a:cxn>
                <a:cxn ang="0">
                  <a:pos x="5686" y="1784"/>
                </a:cxn>
                <a:cxn ang="0">
                  <a:pos x="5359" y="1850"/>
                </a:cxn>
                <a:cxn ang="0">
                  <a:pos x="5036" y="1906"/>
                </a:cxn>
                <a:cxn ang="0">
                  <a:pos x="4717" y="1948"/>
                </a:cxn>
                <a:cxn ang="0">
                  <a:pos x="4396" y="1980"/>
                </a:cxn>
                <a:cxn ang="0">
                  <a:pos x="4079" y="2013"/>
                </a:cxn>
                <a:cxn ang="0">
                  <a:pos x="3766" y="2029"/>
                </a:cxn>
                <a:cxn ang="0">
                  <a:pos x="3454" y="2046"/>
                </a:cxn>
                <a:cxn ang="0">
                  <a:pos x="3145" y="2053"/>
                </a:cxn>
                <a:cxn ang="0">
                  <a:pos x="2839" y="2046"/>
                </a:cxn>
                <a:cxn ang="0">
                  <a:pos x="2537" y="2046"/>
                </a:cxn>
                <a:cxn ang="0">
                  <a:pos x="2238" y="2029"/>
                </a:cxn>
                <a:cxn ang="0">
                  <a:pos x="1943" y="2004"/>
                </a:cxn>
                <a:cxn ang="0">
                  <a:pos x="1653" y="1980"/>
                </a:cxn>
                <a:cxn ang="0">
                  <a:pos x="1368" y="1955"/>
                </a:cxn>
                <a:cxn ang="0">
                  <a:pos x="1085" y="1915"/>
                </a:cxn>
                <a:cxn ang="0">
                  <a:pos x="806" y="1873"/>
                </a:cxn>
                <a:cxn ang="0">
                  <a:pos x="533" y="1833"/>
                </a:cxn>
                <a:cxn ang="0">
                  <a:pos x="0" y="1726"/>
                </a:cxn>
                <a:cxn ang="0">
                  <a:pos x="85" y="2532"/>
                </a:cxn>
              </a:cxnLst>
              <a:rect l="0" t="0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Freeform 5"/>
            <p:cNvSpPr>
              <a:spLocks/>
            </p:cNvSpPr>
            <p:nvPr/>
          </p:nvSpPr>
          <p:spPr bwMode="gray">
            <a:xfrm>
              <a:off x="458788" y="1866900"/>
              <a:ext cx="11277600" cy="4533900"/>
            </a:xfrm>
            <a:custGeom>
              <a:avLst/>
              <a:gdLst>
                <a:gd name="T0" fmla="*/ 0 w 7104"/>
                <a:gd name="T1" fmla="*/ 0 h 2856"/>
                <a:gd name="T2" fmla="*/ 7104 w 7104"/>
                <a:gd name="T3" fmla="*/ 2856 h 2856"/>
              </a:gdLst>
              <a:ahLst/>
              <a:cxnLst>
                <a:cxn ang="0">
                  <a:pos x="0" y="0"/>
                </a:cxn>
                <a:cxn ang="0">
                  <a:pos x="0" y="2856"/>
                </a:cxn>
                <a:cxn ang="0">
                  <a:pos x="7104" y="2856"/>
                </a:cxn>
                <a:cxn ang="0">
                  <a:pos x="7104" y="1"/>
                </a:cxn>
                <a:cxn ang="0">
                  <a:pos x="7104" y="1"/>
                </a:cxn>
                <a:cxn ang="0">
                  <a:pos x="6943" y="26"/>
                </a:cxn>
                <a:cxn ang="0">
                  <a:pos x="6782" y="50"/>
                </a:cxn>
                <a:cxn ang="0">
                  <a:pos x="6621" y="73"/>
                </a:cxn>
                <a:cxn ang="0">
                  <a:pos x="6459" y="93"/>
                </a:cxn>
                <a:cxn ang="0">
                  <a:pos x="6298" y="113"/>
                </a:cxn>
                <a:cxn ang="0">
                  <a:pos x="6136" y="132"/>
                </a:cxn>
                <a:cxn ang="0">
                  <a:pos x="5976" y="148"/>
                </a:cxn>
                <a:cxn ang="0">
                  <a:pos x="5814" y="163"/>
                </a:cxn>
                <a:cxn ang="0">
                  <a:pos x="5653" y="177"/>
                </a:cxn>
                <a:cxn ang="0">
                  <a:pos x="5494" y="189"/>
                </a:cxn>
                <a:cxn ang="0">
                  <a:pos x="5334" y="201"/>
                </a:cxn>
                <a:cxn ang="0">
                  <a:pos x="5175" y="211"/>
                </a:cxn>
                <a:cxn ang="0">
                  <a:pos x="5017" y="219"/>
                </a:cxn>
                <a:cxn ang="0">
                  <a:pos x="4859" y="227"/>
                </a:cxn>
                <a:cxn ang="0">
                  <a:pos x="4703" y="234"/>
                </a:cxn>
                <a:cxn ang="0">
                  <a:pos x="4548" y="239"/>
                </a:cxn>
                <a:cxn ang="0">
                  <a:pos x="4393" y="243"/>
                </a:cxn>
                <a:cxn ang="0">
                  <a:pos x="4240" y="247"/>
                </a:cxn>
                <a:cxn ang="0">
                  <a:pos x="4088" y="249"/>
                </a:cxn>
                <a:cxn ang="0">
                  <a:pos x="3937" y="251"/>
                </a:cxn>
                <a:cxn ang="0">
                  <a:pos x="3788" y="252"/>
                </a:cxn>
                <a:cxn ang="0">
                  <a:pos x="3640" y="251"/>
                </a:cxn>
                <a:cxn ang="0">
                  <a:pos x="3494" y="251"/>
                </a:cxn>
                <a:cxn ang="0">
                  <a:pos x="3349" y="249"/>
                </a:cxn>
                <a:cxn ang="0">
                  <a:pos x="3207" y="246"/>
                </a:cxn>
                <a:cxn ang="0">
                  <a:pos x="3066" y="243"/>
                </a:cxn>
                <a:cxn ang="0">
                  <a:pos x="2928" y="240"/>
                </a:cxn>
                <a:cxn ang="0">
                  <a:pos x="2791" y="235"/>
                </a:cxn>
                <a:cxn ang="0">
                  <a:pos x="2656" y="230"/>
                </a:cxn>
                <a:cxn ang="0">
                  <a:pos x="2524" y="225"/>
                </a:cxn>
                <a:cxn ang="0">
                  <a:pos x="2266" y="212"/>
                </a:cxn>
                <a:cxn ang="0">
                  <a:pos x="2019" y="198"/>
                </a:cxn>
                <a:cxn ang="0">
                  <a:pos x="1782" y="183"/>
                </a:cxn>
                <a:cxn ang="0">
                  <a:pos x="1557" y="167"/>
                </a:cxn>
                <a:cxn ang="0">
                  <a:pos x="1343" y="150"/>
                </a:cxn>
                <a:cxn ang="0">
                  <a:pos x="1144" y="132"/>
                </a:cxn>
                <a:cxn ang="0">
                  <a:pos x="957" y="114"/>
                </a:cxn>
                <a:cxn ang="0">
                  <a:pos x="785" y="96"/>
                </a:cxn>
                <a:cxn ang="0">
                  <a:pos x="627" y="79"/>
                </a:cxn>
                <a:cxn ang="0">
                  <a:pos x="487" y="63"/>
                </a:cxn>
                <a:cxn ang="0">
                  <a:pos x="361" y="48"/>
                </a:cxn>
                <a:cxn ang="0">
                  <a:pos x="254" y="35"/>
                </a:cxn>
                <a:cxn ang="0">
                  <a:pos x="165" y="23"/>
                </a:cxn>
                <a:cxn ang="0">
                  <a:pos x="42" y="6"/>
                </a:cxn>
                <a:cxn ang="0">
                  <a:pos x="0" y="0"/>
                </a:cxn>
                <a:cxn ang="0">
                  <a:pos x="0" y="0"/>
                </a:cxn>
              </a:cxnLst>
              <a:rect l="T0" t="T1" r="T2" b="T3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Freeform 5"/>
            <p:cNvSpPr>
              <a:spLocks noEditPoints="1"/>
            </p:cNvSpPr>
            <p:nvPr/>
          </p:nvSpPr>
          <p:spPr bwMode="gray">
            <a:xfrm>
              <a:off x="0" y="1588"/>
              <a:ext cx="12192000" cy="6856412"/>
            </a:xfrm>
            <a:custGeom>
              <a:avLst/>
              <a:gdLst>
                <a:gd name="T0" fmla="*/ 0 w 15356"/>
                <a:gd name="T1" fmla="*/ 0 h 8638"/>
                <a:gd name="T2" fmla="*/ 15356 w 15356"/>
                <a:gd name="T3" fmla="*/ 8638 h 8638"/>
              </a:gdLst>
              <a:ahLst/>
              <a:cxnLst>
                <a:cxn ang="0">
                  <a:pos x="0" y="0"/>
                </a:cxn>
                <a:cxn ang="0">
                  <a:pos x="0" y="8638"/>
                </a:cxn>
                <a:cxn ang="0">
                  <a:pos x="15356" y="8638"/>
                </a:cxn>
                <a:cxn ang="0">
                  <a:pos x="15356" y="0"/>
                </a:cxn>
                <a:cxn ang="0">
                  <a:pos x="0" y="0"/>
                </a:cxn>
                <a:cxn ang="0">
                  <a:pos x="14748" y="8038"/>
                </a:cxn>
                <a:cxn ang="0">
                  <a:pos x="600" y="8038"/>
                </a:cxn>
                <a:cxn ang="0">
                  <a:pos x="600" y="592"/>
                </a:cxn>
                <a:cxn ang="0">
                  <a:pos x="14748" y="592"/>
                </a:cxn>
                <a:cxn ang="0">
                  <a:pos x="14748" y="8038"/>
                </a:cxn>
              </a:cxnLst>
              <a:rect l="T0" t="T1" r="T2" b="T3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gray">
          <a:xfrm>
            <a:off x="1155700" y="973138"/>
            <a:ext cx="87614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55700" y="2603500"/>
            <a:ext cx="876141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713" y="6391275"/>
            <a:ext cx="990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1477FB0-2642-45E5-90E7-4974ACF786CB}" type="datetimeFigureOut">
              <a:rPr lang="en-US"/>
              <a:pPr>
                <a:defRPr/>
              </a:pPr>
              <a:t>9/21/2016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0388" y="6391275"/>
            <a:ext cx="38608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1" i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3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088" y="295275"/>
            <a:ext cx="838200" cy="768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2800" b="0" i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1CA92E-E659-4788-BDF3-14FD5E4652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5" r:id="rId2"/>
    <p:sldLayoutId id="2147483667" r:id="rId3"/>
    <p:sldLayoutId id="2147483664" r:id="rId4"/>
    <p:sldLayoutId id="2147483663" r:id="rId5"/>
    <p:sldLayoutId id="2147483662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hf sldNum="0"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bg2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ctrTitle"/>
          </p:nvPr>
        </p:nvSpPr>
        <p:spPr>
          <a:xfrm>
            <a:off x="1155700" y="2100263"/>
            <a:ext cx="8824913" cy="2676525"/>
          </a:xfrm>
        </p:spPr>
        <p:txBody>
          <a:bodyPr/>
          <a:lstStyle/>
          <a:p>
            <a:pPr eaLnBrk="1" hangingPunct="1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Stomatologija deca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700" y="4776788"/>
            <a:ext cx="8824913" cy="8620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KULA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dirty="0" smtClean="0"/>
              <a:t>Zadovoljstvo korisnika</a:t>
            </a:r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8873" y="4863204"/>
            <a:ext cx="910129" cy="895597"/>
          </a:xfr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</a:t>
            </a:r>
            <a:b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= 3</a:t>
            </a:r>
            <a:b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sz="1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=  </a:t>
            </a:r>
            <a:r>
              <a:rPr lang="sr-Latn-RS" sz="1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45858" y="2814599"/>
            <a:ext cx="2024913" cy="646331"/>
          </a:xfrm>
          <a:prstGeom prst="rect">
            <a:avLst/>
          </a:prstGeom>
          <a:gradFill>
            <a:gsLst>
              <a:gs pos="0">
                <a:srgbClr val="FFFF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  <a:ln cmpd="sng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Starost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od 35 do 49 godina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7201" y="2077998"/>
            <a:ext cx="1107996" cy="646331"/>
          </a:xfrm>
          <a:prstGeom prst="rect">
            <a:avLst/>
          </a:prstGeom>
          <a:gradFill>
            <a:gsLst>
              <a:gs pos="0">
                <a:srgbClr val="92D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Skola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66,7% sss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05395" y="833399"/>
            <a:ext cx="2678938" cy="923330"/>
          </a:xfrm>
          <a:prstGeom prst="rect">
            <a:avLst/>
          </a:prstGeom>
          <a:gradFill>
            <a:gsLst>
              <a:gs pos="0">
                <a:srgbClr val="7030A0"/>
              </a:gs>
              <a:gs pos="74000">
                <a:schemeClr val="accent5">
                  <a:lumMod val="40000"/>
                  <a:lumOff val="60000"/>
                </a:schemeClr>
              </a:gs>
              <a:gs pos="83000">
                <a:schemeClr val="accent6">
                  <a:lumMod val="20000"/>
                  <a:lumOff val="8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50000" t="50000" r="50000" b="5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Materijalno stanje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66,7%osrednjeg mat.stanja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33,3% dobrog mat.stanja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23589" y="3593784"/>
            <a:ext cx="3332964" cy="1200329"/>
          </a:xfrm>
          <a:prstGeom prst="rect">
            <a:avLst/>
          </a:prstGeom>
          <a:gradFill>
            <a:gsLst>
              <a:gs pos="8992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rgbClr val="FFFF00"/>
              </a:gs>
            </a:gsLst>
            <a:path path="circle">
              <a:fillToRect l="50000" t="50000" r="100000" b="100000"/>
            </a:path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66,7% su sami birali stom.za dete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66,7%zna,kako ga menjati ,ipak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66,6%nije menjalo stomatologa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83,3% je duze od 3 god.kod stom.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06530" y="6085523"/>
            <a:ext cx="184731" cy="369332"/>
          </a:xfrm>
          <a:prstGeom prst="rect">
            <a:avLst/>
          </a:prstGeom>
          <a:gradFill>
            <a:gsLst>
              <a:gs pos="89920">
                <a:schemeClr val="bg2">
                  <a:lumMod val="90000"/>
                </a:schemeClr>
              </a:gs>
              <a:gs pos="25581">
                <a:schemeClr val="accent5">
                  <a:lumMod val="20000"/>
                  <a:lumOff val="80000"/>
                </a:schemeClr>
              </a:gs>
              <a:gs pos="70000">
                <a:schemeClr val="accent5">
                  <a:lumMod val="40000"/>
                  <a:lumOff val="60000"/>
                </a:schemeClr>
              </a:gs>
              <a:gs pos="100000">
                <a:schemeClr val="accent4">
                  <a:lumMod val="75000"/>
                </a:schemeClr>
              </a:gs>
            </a:gsLst>
            <a:path path="circle">
              <a:fillToRect l="50000" t="50000" r="100000" b="100000"/>
            </a:path>
          </a:gradFill>
          <a:ln>
            <a:solidFill>
              <a:schemeClr val="accent4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136525" y="3521075"/>
            <a:ext cx="2957513" cy="2743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/>
              <a:t>Sta je logicno? Decije godine ili godine pratioca?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Broj poseta stomatologu</a:t>
            </a:r>
          </a:p>
        </p:txBody>
      </p:sp>
      <p:graphicFrame>
        <p:nvGraphicFramePr>
          <p:cNvPr id="21506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563688"/>
          <a:ext cx="9017000" cy="4398962"/>
        </p:xfrm>
        <a:graphic>
          <a:graphicData uri="http://schemas.openxmlformats.org/presentationml/2006/ole">
            <p:oleObj spid="_x0000_s21506" r:id="rId3" imgW="9022862" imgH="4395597" progId="Excel.Chart.8">
              <p:embed/>
            </p:oleObj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893050" y="1044575"/>
            <a:ext cx="3243263" cy="646113"/>
          </a:xfrm>
          <a:prstGeom prst="rect">
            <a:avLst/>
          </a:prstGeom>
          <a:gradFill flip="none" rotWithShape="1">
            <a:gsLst>
              <a:gs pos="8000">
                <a:srgbClr val="92D050"/>
              </a:gs>
              <a:gs pos="96000">
                <a:schemeClr val="accent1">
                  <a:lumMod val="40000"/>
                  <a:lumOff val="60000"/>
                </a:schemeClr>
              </a:gs>
              <a:gs pos="61000">
                <a:schemeClr val="accent6">
                  <a:lumMod val="20000"/>
                  <a:lumOff val="80000"/>
                </a:schemeClr>
              </a:gs>
            </a:gsLst>
            <a:path path="rect">
              <a:fillToRect l="100000" t="100000"/>
            </a:path>
            <a:tileRect r="-100000" b="-100000"/>
          </a:gra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16,7% bude istog dana primljeno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83,3% ne zakazuje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971550" y="654050"/>
            <a:ext cx="8761413" cy="706438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Da li stomatolog razgovara s vama o ...</a:t>
            </a:r>
          </a:p>
        </p:txBody>
      </p:sp>
      <p:graphicFrame>
        <p:nvGraphicFramePr>
          <p:cNvPr id="22530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392238"/>
          <a:ext cx="9017000" cy="5102225"/>
        </p:xfrm>
        <a:graphic>
          <a:graphicData uri="http://schemas.openxmlformats.org/presentationml/2006/ole">
            <p:oleObj spid="_x0000_s22530" r:id="rId3" imgW="9022862" imgH="5102794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1350425" cy="533178"/>
          </a:xfrm>
          <a:gradFill>
            <a:gsLst>
              <a:gs pos="13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8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iskazi</a:t>
            </a:r>
            <a:endParaRPr lang="sr-Latn-RS" sz="28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556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135063"/>
          <a:ext cx="9017000" cy="5373687"/>
        </p:xfrm>
        <a:graphic>
          <a:graphicData uri="http://schemas.openxmlformats.org/presentationml/2006/ole">
            <p:oleObj spid="_x0000_s23556" r:id="rId3" imgW="9022862" imgH="5377138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2592388" y="623888"/>
            <a:ext cx="8912225" cy="704850"/>
          </a:xfrm>
        </p:spPr>
        <p:txBody>
          <a:bodyPr/>
          <a:lstStyle/>
          <a:p>
            <a:pPr eaLnBrk="1" hangingPunct="1"/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Organizacija sluzbe</a:t>
            </a:r>
          </a:p>
        </p:txBody>
      </p:sp>
      <p:graphicFrame>
        <p:nvGraphicFramePr>
          <p:cNvPr id="24578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277938"/>
          <a:ext cx="9017000" cy="5230812"/>
        </p:xfrm>
        <a:graphic>
          <a:graphicData uri="http://schemas.openxmlformats.org/presentationml/2006/ole">
            <p:oleObj spid="_x0000_s24578" r:id="rId3" imgW="9022862" imgH="5230821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1674275" cy="818928"/>
          </a:xfr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chemeClr val="bg2">
                  <a:shade val="98000"/>
                  <a:satMod val="120000"/>
                  <a:lumMod val="98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placanja</a:t>
            </a:r>
            <a:endParaRPr lang="sr-Latn-RS" sz="2400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605" name="Content Placeholder 7"/>
          <p:cNvGraphicFramePr>
            <a:graphicFrameLocks noGrp="1"/>
          </p:cNvGraphicFramePr>
          <p:nvPr>
            <p:ph idx="1"/>
          </p:nvPr>
        </p:nvGraphicFramePr>
        <p:xfrm>
          <a:off x="2538413" y="1277938"/>
          <a:ext cx="9017000" cy="5345112"/>
        </p:xfrm>
        <a:graphic>
          <a:graphicData uri="http://schemas.openxmlformats.org/presentationml/2006/ole">
            <p:oleObj spid="_x0000_s25605" r:id="rId3" imgW="9022862" imgH="5340559" progId="Excel.Char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07720" y="640080"/>
            <a:ext cx="3646803" cy="1365250"/>
          </a:xfrm>
          <a:gradFill>
            <a:gsLst>
              <a:gs pos="0">
                <a:srgbClr val="FFFF0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r-Latn-RS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li se u proteklih godinu dana desilo, da ste odustali od odlaska stom.jer niste imali novca?</a:t>
            </a:r>
            <a:endParaRPr lang="sr-Latn-RS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628" name="Content Placeholder 10"/>
          <p:cNvGraphicFramePr>
            <a:graphicFrameLocks noGrp="1"/>
          </p:cNvGraphicFramePr>
          <p:nvPr>
            <p:ph idx="1"/>
          </p:nvPr>
        </p:nvGraphicFramePr>
        <p:xfrm>
          <a:off x="5106988" y="338138"/>
          <a:ext cx="6859587" cy="6089650"/>
        </p:xfrm>
        <a:graphic>
          <a:graphicData uri="http://schemas.openxmlformats.org/presentationml/2006/ole">
            <p:oleObj spid="_x0000_s26628" r:id="rId3" imgW="6858594" imgH="6096528" progId="Excel.Chart.8">
              <p:embed/>
            </p:oleObj>
          </a:graphicData>
        </a:graphic>
      </p:graphicFrame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747077" y="2377439"/>
            <a:ext cx="3505199" cy="3206431"/>
          </a:xfrm>
          <a:gradFill>
            <a:gsLst>
              <a:gs pos="0">
                <a:srgbClr val="FFC000"/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100000" b="100000"/>
            </a:path>
          </a:gradFill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 smtClean="0"/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sr-Latn-RS" dirty="0"/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=83,3 %</a:t>
            </a:r>
          </a:p>
          <a:p>
            <a:pPr algn="ctr"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sr-Latn-RS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secam se =16,7 %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4000">
              <a:srgbClr val="FFC000"/>
            </a:gs>
            <a:gs pos="100000">
              <a:schemeClr val="accent5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3681" y="2967335"/>
            <a:ext cx="5724645" cy="923330"/>
          </a:xfrm>
          <a:prstGeom prst="rect">
            <a:avLst/>
          </a:prstGeom>
          <a:noFill/>
        </p:spPr>
        <p:txBody>
          <a:bodyPr wrap="none">
            <a:prstTxWarp prst="textWave1">
              <a:avLst/>
            </a:prstTxWarp>
            <a:spAutoFit/>
            <a:scene3d>
              <a:camera prst="isometricOffAxis2Lef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  <a:cs typeface="+mn-cs"/>
              </a:rPr>
              <a:t>HVALA na paznji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6750" y="5786438"/>
            <a:ext cx="2412840" cy="707886"/>
          </a:xfrm>
          <a:prstGeom prst="rect">
            <a:avLst/>
          </a:prstGeom>
          <a:gradFill flip="none" rotWithShape="1">
            <a:gsLst>
              <a:gs pos="35000">
                <a:schemeClr val="bg2">
                  <a:tint val="90000"/>
                  <a:satMod val="92000"/>
                  <a:lumMod val="120000"/>
                </a:schemeClr>
              </a:gs>
              <a:gs pos="100000">
                <a:schemeClr val="accent5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latin typeface="Freestyle Script" panose="030804020302050B0404" pitchFamily="66" charset="0"/>
                <a:cs typeface="+mn-cs"/>
              </a:rPr>
              <a:t>Davorka Bosnic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r-Latn-RS" sz="2000" dirty="0">
                <a:latin typeface="Freestyle Script" panose="030804020302050B0404" pitchFamily="66" charset="0"/>
                <a:cs typeface="+mn-cs"/>
              </a:rPr>
              <a:t>Dipl.psiholog ZZJZ Sombor,2016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83</TotalTime>
  <Words>105</Words>
  <Application>Microsoft Office PowerPoint</Application>
  <PresentationFormat>Custom</PresentationFormat>
  <Paragraphs>30</Paragraphs>
  <Slides>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Design Template</vt:lpstr>
      </vt:variant>
      <vt:variant>
        <vt:i4>14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30" baseType="lpstr">
      <vt:lpstr>Arial</vt:lpstr>
      <vt:lpstr>Century Gothic</vt:lpstr>
      <vt:lpstr>Wingdings 3</vt:lpstr>
      <vt:lpstr>Calibri</vt:lpstr>
      <vt:lpstr>Times New Roman</vt:lpstr>
      <vt:lpstr>Freestyle Script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Ion Boardroom</vt:lpstr>
      <vt:lpstr>Microsoft Excel Chart</vt:lpstr>
      <vt:lpstr>Stomatologija deca 2015</vt:lpstr>
      <vt:lpstr>Slide 2</vt:lpstr>
      <vt:lpstr>Broj poseta stomatologu</vt:lpstr>
      <vt:lpstr>Da li stomatolog razgovara s vama o ...</vt:lpstr>
      <vt:lpstr>Slide 5</vt:lpstr>
      <vt:lpstr>Organizacija sluzbe</vt:lpstr>
      <vt:lpstr>Slide 7</vt:lpstr>
      <vt:lpstr>Slide 8</vt:lpstr>
      <vt:lpstr>Slide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Statistika</cp:lastModifiedBy>
  <cp:revision>15</cp:revision>
  <dcterms:created xsi:type="dcterms:W3CDTF">2016-06-17T05:03:17Z</dcterms:created>
  <dcterms:modified xsi:type="dcterms:W3CDTF">2016-09-21T07:34:22Z</dcterms:modified>
</cp:coreProperties>
</file>