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E4C44-284E-40E6-9A90-1E47DF0A66D4}" type="doc">
      <dgm:prSet loTypeId="urn:microsoft.com/office/officeart/2005/8/layout/vList4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sr-Latn-RS"/>
        </a:p>
      </dgm:t>
    </dgm:pt>
    <dgm:pt modelId="{3FD166BF-9C2D-48D2-A911-63A246DC6938}">
      <dgm:prSet phldrT="[Text]" custT="1"/>
      <dgm:spPr/>
      <dgm:t>
        <a:bodyPr/>
        <a:lstStyle/>
        <a:p>
          <a:r>
            <a:rPr lang="sr-Latn-RS" sz="2800" dirty="0" smtClean="0"/>
            <a:t>DZ Odzaci 106</a:t>
          </a:r>
        </a:p>
      </dgm:t>
    </dgm:pt>
    <dgm:pt modelId="{D330C9DA-ABE1-456B-AB16-1B3E23A8D2E2}" type="parTrans" cxnId="{339618D2-0504-473E-B457-666CAA66AF3B}">
      <dgm:prSet/>
      <dgm:spPr/>
      <dgm:t>
        <a:bodyPr/>
        <a:lstStyle/>
        <a:p>
          <a:endParaRPr lang="sr-Latn-RS"/>
        </a:p>
      </dgm:t>
    </dgm:pt>
    <dgm:pt modelId="{F9F93CEE-A8C2-4FB4-B76A-0D001BCE2C7D}" type="sibTrans" cxnId="{339618D2-0504-473E-B457-666CAA66AF3B}">
      <dgm:prSet/>
      <dgm:spPr/>
      <dgm:t>
        <a:bodyPr/>
        <a:lstStyle/>
        <a:p>
          <a:endParaRPr lang="sr-Latn-RS"/>
        </a:p>
      </dgm:t>
    </dgm:pt>
    <dgm:pt modelId="{6025E556-E2D1-4CA3-A622-642E221CF177}" type="pres">
      <dgm:prSet presAssocID="{2C5E4C44-284E-40E6-9A90-1E47DF0A66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F47D9E32-E280-4639-93D9-3A072F2DB49A}" type="pres">
      <dgm:prSet presAssocID="{3FD166BF-9C2D-48D2-A911-63A246DC6938}" presName="comp" presStyleCnt="0"/>
      <dgm:spPr/>
    </dgm:pt>
    <dgm:pt modelId="{14999BB7-9B07-4FA4-9B36-9A1A9198D7A7}" type="pres">
      <dgm:prSet presAssocID="{3FD166BF-9C2D-48D2-A911-63A246DC6938}" presName="box" presStyleLbl="node1" presStyleIdx="0" presStyleCnt="1"/>
      <dgm:spPr/>
      <dgm:t>
        <a:bodyPr/>
        <a:lstStyle/>
        <a:p>
          <a:endParaRPr lang="sr-Latn-RS"/>
        </a:p>
      </dgm:t>
    </dgm:pt>
    <dgm:pt modelId="{B25444AA-B6ED-41D4-A3C4-A20DD4B73EC1}" type="pres">
      <dgm:prSet presAssocID="{3FD166BF-9C2D-48D2-A911-63A246DC6938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8000" r="-28000"/>
          </a:stretch>
        </a:blipFill>
      </dgm:spPr>
    </dgm:pt>
    <dgm:pt modelId="{9B6DFD86-385E-404C-968A-850B0FA5F660}" type="pres">
      <dgm:prSet presAssocID="{3FD166BF-9C2D-48D2-A911-63A246DC693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3C403F4-8C81-43B4-8183-8C3BECAAF07D}" type="presOf" srcId="{3FD166BF-9C2D-48D2-A911-63A246DC6938}" destId="{14999BB7-9B07-4FA4-9B36-9A1A9198D7A7}" srcOrd="0" destOrd="0" presId="urn:microsoft.com/office/officeart/2005/8/layout/vList4"/>
    <dgm:cxn modelId="{FFA3633C-9B22-45E1-8E61-51EB86D230E0}" type="presOf" srcId="{2C5E4C44-284E-40E6-9A90-1E47DF0A66D4}" destId="{6025E556-E2D1-4CA3-A622-642E221CF177}" srcOrd="0" destOrd="0" presId="urn:microsoft.com/office/officeart/2005/8/layout/vList4"/>
    <dgm:cxn modelId="{F4B58C07-05E4-433D-9028-B43638262245}" type="presOf" srcId="{3FD166BF-9C2D-48D2-A911-63A246DC6938}" destId="{9B6DFD86-385E-404C-968A-850B0FA5F660}" srcOrd="1" destOrd="0" presId="urn:microsoft.com/office/officeart/2005/8/layout/vList4"/>
    <dgm:cxn modelId="{339618D2-0504-473E-B457-666CAA66AF3B}" srcId="{2C5E4C44-284E-40E6-9A90-1E47DF0A66D4}" destId="{3FD166BF-9C2D-48D2-A911-63A246DC6938}" srcOrd="0" destOrd="0" parTransId="{D330C9DA-ABE1-456B-AB16-1B3E23A8D2E2}" sibTransId="{F9F93CEE-A8C2-4FB4-B76A-0D001BCE2C7D}"/>
    <dgm:cxn modelId="{10252705-B237-4661-B736-67BB01ABCA59}" type="presParOf" srcId="{6025E556-E2D1-4CA3-A622-642E221CF177}" destId="{F47D9E32-E280-4639-93D9-3A072F2DB49A}" srcOrd="0" destOrd="0" presId="urn:microsoft.com/office/officeart/2005/8/layout/vList4"/>
    <dgm:cxn modelId="{91EA959B-AFE1-476A-A0A7-80C9A4977A76}" type="presParOf" srcId="{F47D9E32-E280-4639-93D9-3A072F2DB49A}" destId="{14999BB7-9B07-4FA4-9B36-9A1A9198D7A7}" srcOrd="0" destOrd="0" presId="urn:microsoft.com/office/officeart/2005/8/layout/vList4"/>
    <dgm:cxn modelId="{96ECB3C3-4D17-43CB-B6B5-528E08542105}" type="presParOf" srcId="{F47D9E32-E280-4639-93D9-3A072F2DB49A}" destId="{B25444AA-B6ED-41D4-A3C4-A20DD4B73EC1}" srcOrd="1" destOrd="0" presId="urn:microsoft.com/office/officeart/2005/8/layout/vList4"/>
    <dgm:cxn modelId="{865F66C9-65E5-45E3-89E7-66DAFE89FDD9}" type="presParOf" srcId="{F47D9E32-E280-4639-93D9-3A072F2DB49A}" destId="{9B6DFD86-385E-404C-968A-850B0FA5F66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521B4-6B82-419C-A76E-E49EA54AA991}" type="doc">
      <dgm:prSet loTypeId="urn:microsoft.com/office/officeart/2005/8/layout/vList4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sr-Latn-RS"/>
        </a:p>
      </dgm:t>
    </dgm:pt>
    <dgm:pt modelId="{20314A59-A912-4B46-8E61-B3DF0D6BABFA}">
      <dgm:prSet phldrT="[Text]" custT="1"/>
      <dgm:spPr/>
      <dgm:t>
        <a:bodyPr/>
        <a:lstStyle/>
        <a:p>
          <a:r>
            <a:rPr lang="sr-Latn-RS" sz="2800" dirty="0" smtClean="0"/>
            <a:t>Ginekologija 62</a:t>
          </a:r>
        </a:p>
        <a:p>
          <a:r>
            <a:rPr lang="sr-Latn-RS" sz="2800" dirty="0" smtClean="0"/>
            <a:t>Opsta medicina 14</a:t>
          </a:r>
        </a:p>
        <a:p>
          <a:r>
            <a:rPr lang="sr-Latn-RS" sz="2800" dirty="0" smtClean="0"/>
            <a:t>Pedijatrija 30</a:t>
          </a:r>
          <a:endParaRPr lang="sr-Latn-RS" sz="2800" dirty="0"/>
        </a:p>
      </dgm:t>
    </dgm:pt>
    <dgm:pt modelId="{7FCEBC80-787C-44C1-8DDF-B0FDFC30CBF0}" type="parTrans" cxnId="{D2D11947-C26E-436A-B38B-DA4AD99131F9}">
      <dgm:prSet/>
      <dgm:spPr/>
      <dgm:t>
        <a:bodyPr/>
        <a:lstStyle/>
        <a:p>
          <a:endParaRPr lang="sr-Latn-RS"/>
        </a:p>
      </dgm:t>
    </dgm:pt>
    <dgm:pt modelId="{54523E33-62C9-4745-BD1F-F0FDBD7F9419}" type="sibTrans" cxnId="{D2D11947-C26E-436A-B38B-DA4AD99131F9}">
      <dgm:prSet/>
      <dgm:spPr/>
      <dgm:t>
        <a:bodyPr/>
        <a:lstStyle/>
        <a:p>
          <a:endParaRPr lang="sr-Latn-RS"/>
        </a:p>
      </dgm:t>
    </dgm:pt>
    <dgm:pt modelId="{96B4949E-5F3E-4689-9F0D-46F3142C37E3}" type="pres">
      <dgm:prSet presAssocID="{67C521B4-6B82-419C-A76E-E49EA54AA9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8912EFAD-924D-4F49-ABDF-1C76CF2EDF37}" type="pres">
      <dgm:prSet presAssocID="{20314A59-A912-4B46-8E61-B3DF0D6BABFA}" presName="comp" presStyleCnt="0"/>
      <dgm:spPr/>
    </dgm:pt>
    <dgm:pt modelId="{575D9103-F796-416F-BC74-DFF3220A4DB1}" type="pres">
      <dgm:prSet presAssocID="{20314A59-A912-4B46-8E61-B3DF0D6BABFA}" presName="box" presStyleLbl="node1" presStyleIdx="0" presStyleCnt="1"/>
      <dgm:spPr/>
      <dgm:t>
        <a:bodyPr/>
        <a:lstStyle/>
        <a:p>
          <a:endParaRPr lang="sr-Latn-RS"/>
        </a:p>
      </dgm:t>
    </dgm:pt>
    <dgm:pt modelId="{A10ED2D0-0AA0-4A06-9195-44861BB93B3A}" type="pres">
      <dgm:prSet presAssocID="{20314A59-A912-4B46-8E61-B3DF0D6BABFA}" presName="img" presStyleLbl="fgImgPlace1" presStyleIdx="0" presStyleCnt="1" custScaleX="90252" custScaleY="90504" custLinFactNeighborX="-19108" custLinFactNeighborY="-183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40000" r="-40000"/>
          </a:stretch>
        </a:blipFill>
      </dgm:spPr>
    </dgm:pt>
    <dgm:pt modelId="{184134D7-26DA-4B9F-9BDA-CF454E1C7BA5}" type="pres">
      <dgm:prSet presAssocID="{20314A59-A912-4B46-8E61-B3DF0D6BABF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2D11947-C26E-436A-B38B-DA4AD99131F9}" srcId="{67C521B4-6B82-419C-A76E-E49EA54AA991}" destId="{20314A59-A912-4B46-8E61-B3DF0D6BABFA}" srcOrd="0" destOrd="0" parTransId="{7FCEBC80-787C-44C1-8DDF-B0FDFC30CBF0}" sibTransId="{54523E33-62C9-4745-BD1F-F0FDBD7F9419}"/>
    <dgm:cxn modelId="{9989C904-A0B5-4DBE-9D3C-3535A1EF91F3}" type="presOf" srcId="{20314A59-A912-4B46-8E61-B3DF0D6BABFA}" destId="{184134D7-26DA-4B9F-9BDA-CF454E1C7BA5}" srcOrd="1" destOrd="0" presId="urn:microsoft.com/office/officeart/2005/8/layout/vList4"/>
    <dgm:cxn modelId="{B049EF39-C68F-43FC-80AA-66654E66BB55}" type="presOf" srcId="{20314A59-A912-4B46-8E61-B3DF0D6BABFA}" destId="{575D9103-F796-416F-BC74-DFF3220A4DB1}" srcOrd="0" destOrd="0" presId="urn:microsoft.com/office/officeart/2005/8/layout/vList4"/>
    <dgm:cxn modelId="{4D504971-52A1-46DD-B1CB-7C840BC612EC}" type="presOf" srcId="{67C521B4-6B82-419C-A76E-E49EA54AA991}" destId="{96B4949E-5F3E-4689-9F0D-46F3142C37E3}" srcOrd="0" destOrd="0" presId="urn:microsoft.com/office/officeart/2005/8/layout/vList4"/>
    <dgm:cxn modelId="{47B2A1E9-12A9-4289-BA5A-F2A1A53CD44F}" type="presParOf" srcId="{96B4949E-5F3E-4689-9F0D-46F3142C37E3}" destId="{8912EFAD-924D-4F49-ABDF-1C76CF2EDF37}" srcOrd="0" destOrd="0" presId="urn:microsoft.com/office/officeart/2005/8/layout/vList4"/>
    <dgm:cxn modelId="{92BE6A11-6035-464F-91EF-737BEB8C5829}" type="presParOf" srcId="{8912EFAD-924D-4F49-ABDF-1C76CF2EDF37}" destId="{575D9103-F796-416F-BC74-DFF3220A4DB1}" srcOrd="0" destOrd="0" presId="urn:microsoft.com/office/officeart/2005/8/layout/vList4"/>
    <dgm:cxn modelId="{FDC97072-3BA4-4819-8EB0-70D24E16DDAE}" type="presParOf" srcId="{8912EFAD-924D-4F49-ABDF-1C76CF2EDF37}" destId="{A10ED2D0-0AA0-4A06-9195-44861BB93B3A}" srcOrd="1" destOrd="0" presId="urn:microsoft.com/office/officeart/2005/8/layout/vList4"/>
    <dgm:cxn modelId="{89BB0549-5C85-4558-8E93-D42E225606A8}" type="presParOf" srcId="{8912EFAD-924D-4F49-ABDF-1C76CF2EDF37}" destId="{184134D7-26DA-4B9F-9BDA-CF454E1C7B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C8A78D-F525-4DCA-B4C0-2D1DBBB46078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BF724C-3665-45AE-A816-6D027A617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209420-EA48-4421-A080-9B8226C5F7CF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0AF45E-CA4A-456E-8D24-34E0232A3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7623CD-AA1D-4FFA-A821-5FFE9C1415DE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120B81-8DFB-4DEF-B18F-481936AF4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B5934-AB32-4381-BC70-533ACED54919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F70F4B-0DBC-40F7-9685-B53A2720F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A897ED-9321-4115-95AC-0601BA5EB7B4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BF171C-6EA4-4A5F-9B93-ECCAF0F9B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6B30D4-A269-486B-8A8B-0056ED59E85F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9DAEB6-F3F3-4A43-84E8-85C50C51E6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C5B8BA-64E3-4BB1-82C1-71B65FBB3887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72C1E0-8638-4923-9B65-B16FCD3FC6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A013F4-56EB-496E-8DFE-5AE85FB8CEC7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7B4A78-817F-48AA-AD54-E2695B86C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17DE52-B1CB-466B-B3E6-8C48BDC218CB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15451F-1A62-4499-97BD-93C2E2DF8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7E9A9A-06E3-455F-A526-29548120E448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EA9600-94D8-44BD-9D95-CC375DB53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C534E8-0E08-4630-A0B9-DDB569EFC211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16E920-89D3-4740-B6F8-DA652121B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4F68F87-F63A-471F-BFAB-06D354CD4F6B}" type="datetimeFigureOut">
              <a:rPr lang="en-US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686D56C9-0B5A-43CE-8D8C-EDDDF2FE90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smtClean="0"/>
              <a:t>Zadovoljstvo korisnika uslugama izabranog lekara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dirty="0" smtClean="0"/>
              <a:t>ODZACI 2015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59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14112" y="2814638"/>
            <a:ext cx="2843988" cy="92333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  <a:scene3d>
              <a:camera prst="isometricOffAxis1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+mn-lt"/>
                <a:cs typeface="+mn-cs"/>
              </a:rPr>
              <a:t>HVALA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7372350" y="5461000"/>
            <a:ext cx="3643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>
                <a:solidFill>
                  <a:srgbClr val="000000"/>
                </a:solidFill>
                <a:latin typeface="Brush Script MT" pitchFamily="66" charset="0"/>
              </a:rPr>
              <a:t>Davorka Bosnic</a:t>
            </a:r>
          </a:p>
          <a:p>
            <a:pPr defTabSz="457200"/>
            <a:r>
              <a:rPr lang="en-US" sz="2400">
                <a:solidFill>
                  <a:srgbClr val="000000"/>
                </a:solidFill>
                <a:latin typeface="Brush Script MT" pitchFamily="66" charset="0"/>
              </a:rPr>
              <a:t>Dipl.psiholog ZZJZ Sombor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1800" dirty="0" smtClean="0"/>
              <a:t>M=20</a:t>
            </a:r>
            <a:br>
              <a:rPr lang="sr-Latn-RS" sz="1800" dirty="0" smtClean="0"/>
            </a:br>
            <a:r>
              <a:rPr lang="sr-Latn-RS" sz="1800" dirty="0" smtClean="0"/>
              <a:t>Z=86</a:t>
            </a:r>
            <a:br>
              <a:rPr lang="sr-Latn-RS" sz="1800" dirty="0" smtClean="0"/>
            </a:br>
            <a:r>
              <a:rPr lang="sr-Latn-RS" sz="1800" dirty="0" smtClean="0"/>
              <a:t/>
            </a:r>
            <a:br>
              <a:rPr lang="sr-Latn-RS" sz="1800" dirty="0" smtClean="0"/>
            </a:br>
            <a:r>
              <a:rPr lang="sr-Latn-RS" sz="1800" dirty="0" smtClean="0"/>
              <a:t>starost od 17 -79 god.</a:t>
            </a:r>
            <a:endParaRPr lang="sr-Latn-RS" sz="1800" dirty="0"/>
          </a:p>
        </p:txBody>
      </p:sp>
      <p:sp>
        <p:nvSpPr>
          <p:cNvPr id="14340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ustanove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2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odeljenja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08128" y="0"/>
            <a:ext cx="4098173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59,4%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srednjeg strucnog obrazovanja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49,1%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osrednjeg materijalnog stanja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94,3%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samo izabralo svog lekara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26,4% ne zna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kako ga moze menjati,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33%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ga je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menjalo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(uglavnom zboh selidbi i promene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praxe ali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2,8% zbog nesporazuma,koji su imali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47,2% je duze od tri god kod svog lekara)</a:t>
            </a:r>
            <a:endParaRPr lang="sr-Latn-RS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1">
                <a:lumMod val="5000"/>
                <a:lumOff val="95000"/>
              </a:schemeClr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57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Broj poseta lekaru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365" name="Content Placeholder 11"/>
          <p:cNvGraphicFramePr>
            <a:graphicFrameLocks noGrp="1"/>
          </p:cNvGraphicFramePr>
          <p:nvPr>
            <p:ph idx="1"/>
          </p:nvPr>
        </p:nvGraphicFramePr>
        <p:xfrm>
          <a:off x="787400" y="1774825"/>
          <a:ext cx="10617200" cy="4452938"/>
        </p:xfrm>
        <a:graphic>
          <a:graphicData uri="http://schemas.openxmlformats.org/presentationml/2006/ole">
            <p:oleObj spid="_x0000_s15365" r:id="rId3" imgW="10620152" imgH="4456562" progId="Excel.Chart.8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044208" y="524932"/>
            <a:ext cx="3121367" cy="1200329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57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</a:gradFill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76,41% </a:t>
            </a: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svom izabranom lekaru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 nenajavljen...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4,7 % </a:t>
            </a: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ceka vise od tri </a:t>
            </a: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9,4% bude primljeno istog dana</a:t>
            </a:r>
            <a:endParaRPr lang="sr-Latn-R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69" y="728914"/>
            <a:ext cx="9601196" cy="97327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8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 lekar s vama razgovara o:</a:t>
            </a:r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388" name="Content Placeholder 11"/>
          <p:cNvGraphicFramePr>
            <a:graphicFrameLocks noGrp="1"/>
          </p:cNvGraphicFramePr>
          <p:nvPr>
            <p:ph idx="1"/>
          </p:nvPr>
        </p:nvGraphicFramePr>
        <p:xfrm>
          <a:off x="1244600" y="1862138"/>
          <a:ext cx="9702800" cy="4322762"/>
        </p:xfrm>
        <a:graphic>
          <a:graphicData uri="http://schemas.openxmlformats.org/presentationml/2006/ole">
            <p:oleObj spid="_x0000_s16388" r:id="rId3" imgW="9705673" imgH="431634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73150" y="428625"/>
            <a:ext cx="3360738" cy="903288"/>
          </a:xfrm>
        </p:spPr>
        <p:txBody>
          <a:bodyPr/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Medicinske sestre...</a:t>
            </a:r>
          </a:p>
        </p:txBody>
      </p:sp>
      <p:graphicFrame>
        <p:nvGraphicFramePr>
          <p:cNvPr id="17411" name="Content Placeholder 7"/>
          <p:cNvGraphicFramePr>
            <a:graphicFrameLocks noGrp="1"/>
          </p:cNvGraphicFramePr>
          <p:nvPr>
            <p:ph idx="1"/>
          </p:nvPr>
        </p:nvGraphicFramePr>
        <p:xfrm>
          <a:off x="484188" y="1042988"/>
          <a:ext cx="11144250" cy="5154612"/>
        </p:xfrm>
        <a:graphic>
          <a:graphicData uri="http://schemas.openxmlformats.org/presentationml/2006/ole">
            <p:oleObj spid="_x0000_s17411" r:id="rId3" imgW="11150550" imgH="515766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074" y="280003"/>
            <a:ext cx="1883896" cy="63565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Moj lekar...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36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944563"/>
          <a:ext cx="9702800" cy="5621337"/>
        </p:xfrm>
        <a:graphic>
          <a:graphicData uri="http://schemas.openxmlformats.org/presentationml/2006/ole">
            <p:oleObj spid="_x0000_s18436" r:id="rId3" imgW="9705673" imgH="562099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22" y="259404"/>
            <a:ext cx="3417275" cy="523111"/>
          </a:xfrm>
          <a:gradFill>
            <a:gsLst>
              <a:gs pos="0">
                <a:schemeClr val="bg1">
                  <a:lumMod val="6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 sluzbe...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460" name="Content Placeholder 7"/>
          <p:cNvGraphicFramePr>
            <a:graphicFrameLocks noGrp="1"/>
          </p:cNvGraphicFramePr>
          <p:nvPr>
            <p:ph idx="1"/>
          </p:nvPr>
        </p:nvGraphicFramePr>
        <p:xfrm>
          <a:off x="307975" y="700088"/>
          <a:ext cx="11630025" cy="6208712"/>
        </p:xfrm>
        <a:graphic>
          <a:graphicData uri="http://schemas.openxmlformats.org/presentationml/2006/ole">
            <p:oleObj spid="_x0000_s19460" r:id="rId3" imgW="11626080" imgH="620626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766" y="636012"/>
            <a:ext cx="3611449" cy="5375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Placanja...</a:t>
            </a:r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5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339850"/>
          <a:ext cx="9702800" cy="4586288"/>
        </p:xfrm>
        <a:graphic>
          <a:graphicData uri="http://schemas.openxmlformats.org/presentationml/2006/ole">
            <p:oleObj spid="_x0000_s20485" r:id="rId3" imgW="9705673" imgH="4584589" progId="Excel.Chart.8">
              <p:embed/>
            </p:oleObj>
          </a:graphicData>
        </a:graphic>
      </p:graphicFrame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5716588" y="442913"/>
            <a:ext cx="5708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Calibri" pitchFamily="34" charset="0"/>
              </a:rPr>
              <a:t>10,4% nije otislo na potreban pregled, jer nije imalo novca!</a:t>
            </a:r>
          </a:p>
          <a:p>
            <a:pPr defTabSz="457200"/>
            <a:r>
              <a:rPr lang="en-US">
                <a:solidFill>
                  <a:srgbClr val="000000"/>
                </a:solidFill>
                <a:latin typeface="Calibri" pitchFamily="34" charset="0"/>
              </a:rPr>
              <a:t>8,5% se ne seca</a:t>
            </a:r>
          </a:p>
          <a:p>
            <a:pPr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3000">
                <a:srgbClr val="7030A0"/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7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Uzevsi sve u obzir,procenite vase zadovoljstvo zdravstvenom zastitom,ove sluzbe</a:t>
            </a:r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08" name="Content Placeholder 12"/>
          <p:cNvGraphicFramePr>
            <a:graphicFrameLocks noGrp="1"/>
          </p:cNvGraphicFramePr>
          <p:nvPr>
            <p:ph idx="1"/>
          </p:nvPr>
        </p:nvGraphicFramePr>
        <p:xfrm>
          <a:off x="787400" y="1774825"/>
          <a:ext cx="10617200" cy="4452938"/>
        </p:xfrm>
        <a:graphic>
          <a:graphicData uri="http://schemas.openxmlformats.org/presentationml/2006/ole">
            <p:oleObj spid="_x0000_s21508" r:id="rId3" imgW="10620152" imgH="445656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123</Words>
  <Application>Microsoft Office PowerPoint</Application>
  <PresentationFormat>Custom</PresentationFormat>
  <Paragraphs>28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Calibri</vt:lpstr>
      <vt:lpstr>Arial</vt:lpstr>
      <vt:lpstr>Calibri Light</vt:lpstr>
      <vt:lpstr>Times New Roman</vt:lpstr>
      <vt:lpstr>Brush Script MT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Microsoft Excel Chart</vt:lpstr>
      <vt:lpstr>Zadovoljstvo korisnika uslugama izabranog lekara</vt:lpstr>
      <vt:lpstr>Slide 2</vt:lpstr>
      <vt:lpstr>Slide 3</vt:lpstr>
      <vt:lpstr>Slide 4</vt:lpstr>
      <vt:lpstr>Medicinske sestre...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korisnika uslugama izabranog lekara</dc:title>
  <dc:creator>Korisnik</dc:creator>
  <cp:lastModifiedBy>Statistika</cp:lastModifiedBy>
  <cp:revision>27</cp:revision>
  <dcterms:created xsi:type="dcterms:W3CDTF">2016-06-14T04:46:54Z</dcterms:created>
  <dcterms:modified xsi:type="dcterms:W3CDTF">2016-09-21T06:20:20Z</dcterms:modified>
</cp:coreProperties>
</file>