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43F5C-ACDA-4545-9248-5CEB298D71AE}" type="doc">
      <dgm:prSet loTypeId="urn:microsoft.com/office/officeart/2005/8/layout/bList2" loCatId="list" qsTypeId="urn:microsoft.com/office/officeart/2005/8/quickstyle/simple1#3" qsCatId="simple" csTypeId="urn:microsoft.com/office/officeart/2005/8/colors/accent1_2#3" csCatId="accent1" phldr="1"/>
      <dgm:spPr/>
    </dgm:pt>
    <dgm:pt modelId="{51A8C7AC-00EB-4B44-935B-7C3519FF0AC6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sr-Latn-RS" sz="2800" dirty="0"/>
        </a:p>
      </dgm:t>
    </dgm:pt>
    <dgm:pt modelId="{B6695E23-4983-4367-B2DF-E5AB7D292BB0}" type="parTrans" cxnId="{3ECB48E8-6B4E-40B2-834A-72C0A1FE56B7}">
      <dgm:prSet/>
      <dgm:spPr/>
      <dgm:t>
        <a:bodyPr/>
        <a:lstStyle/>
        <a:p>
          <a:endParaRPr lang="sr-Latn-RS"/>
        </a:p>
      </dgm:t>
    </dgm:pt>
    <dgm:pt modelId="{626896D2-9BF1-43A0-859E-40280E403365}" type="sibTrans" cxnId="{3ECB48E8-6B4E-40B2-834A-72C0A1FE56B7}">
      <dgm:prSet/>
      <dgm:spPr/>
      <dgm:t>
        <a:bodyPr/>
        <a:lstStyle/>
        <a:p>
          <a:endParaRPr lang="sr-Latn-RS"/>
        </a:p>
      </dgm:t>
    </dgm:pt>
    <dgm:pt modelId="{E99EB854-3CDF-4D0D-A7CD-E6BCCAD4DFA3}">
      <dgm:prSet phldrT="[Text]" custT="1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r>
            <a:rPr lang="sr-Latn-RS" sz="2800" dirty="0" smtClean="0">
              <a:solidFill>
                <a:schemeClr val="tx2">
                  <a:lumMod val="50000"/>
                </a:schemeClr>
              </a:solidFill>
            </a:rPr>
            <a:t>26</a:t>
          </a:r>
          <a:endParaRPr lang="sr-Latn-RS" sz="2800" dirty="0">
            <a:solidFill>
              <a:schemeClr val="tx2">
                <a:lumMod val="50000"/>
              </a:schemeClr>
            </a:solidFill>
          </a:endParaRPr>
        </a:p>
      </dgm:t>
    </dgm:pt>
    <dgm:pt modelId="{FDCC4327-9BA8-4997-816B-51A021488583}" type="parTrans" cxnId="{82560D54-DE7F-4790-98E3-849CDF663D5B}">
      <dgm:prSet/>
      <dgm:spPr/>
      <dgm:t>
        <a:bodyPr/>
        <a:lstStyle/>
        <a:p>
          <a:endParaRPr lang="sr-Latn-RS"/>
        </a:p>
      </dgm:t>
    </dgm:pt>
    <dgm:pt modelId="{158AD775-D68F-440C-B96B-3BE28FDF9632}" type="sibTrans" cxnId="{82560D54-DE7F-4790-98E3-849CDF663D5B}">
      <dgm:prSet/>
      <dgm:spPr/>
      <dgm:t>
        <a:bodyPr/>
        <a:lstStyle/>
        <a:p>
          <a:endParaRPr lang="sr-Latn-RS"/>
        </a:p>
      </dgm:t>
    </dgm:pt>
    <dgm:pt modelId="{A9F5DCB8-6654-4C52-B73D-1A42B05A5C9B}">
      <dgm:prSet custT="1"/>
      <dgm:spPr>
        <a:gradFill rotWithShape="0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r>
            <a: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Sombor</a:t>
          </a:r>
          <a:endParaRPr lang="sr-Latn-R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9058A-DEC4-4046-9EF1-736543E25C58}" type="parTrans" cxnId="{699C79E2-750C-43A8-B3C3-F8B4E11C51F9}">
      <dgm:prSet/>
      <dgm:spPr/>
      <dgm:t>
        <a:bodyPr/>
        <a:lstStyle/>
        <a:p>
          <a:endParaRPr lang="sr-Latn-RS"/>
        </a:p>
      </dgm:t>
    </dgm:pt>
    <dgm:pt modelId="{45C79DEC-838A-4666-A97A-F73C9DA20C40}" type="sibTrans" cxnId="{699C79E2-750C-43A8-B3C3-F8B4E11C51F9}">
      <dgm:prSet/>
      <dgm:spPr/>
      <dgm:t>
        <a:bodyPr/>
        <a:lstStyle/>
        <a:p>
          <a:endParaRPr lang="sr-Latn-RS"/>
        </a:p>
      </dgm:t>
    </dgm:pt>
    <dgm:pt modelId="{457C028E-5C8F-4833-A41A-2C39D6AD7379}" type="pres">
      <dgm:prSet presAssocID="{26643F5C-ACDA-4545-9248-5CEB298D71AE}" presName="diagram" presStyleCnt="0">
        <dgm:presLayoutVars>
          <dgm:dir/>
          <dgm:animLvl val="lvl"/>
          <dgm:resizeHandles val="exact"/>
        </dgm:presLayoutVars>
      </dgm:prSet>
      <dgm:spPr/>
    </dgm:pt>
    <dgm:pt modelId="{8B311AAF-4A11-4488-AF24-4EC6B32425CA}" type="pres">
      <dgm:prSet presAssocID="{51A8C7AC-00EB-4B44-935B-7C3519FF0AC6}" presName="compNode" presStyleCnt="0"/>
      <dgm:spPr/>
    </dgm:pt>
    <dgm:pt modelId="{0E8E5BD8-9A85-458B-B9F9-77277A4C0726}" type="pres">
      <dgm:prSet presAssocID="{51A8C7AC-00EB-4B44-935B-7C3519FF0AC6}" presName="childRect" presStyleLbl="bgAcc1" presStyleIdx="0" presStyleCnt="2" custScaleY="1864" custLinFactX="42147" custLinFactY="2243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70B3A83-7DBF-43F1-8887-7913CC4C20F9}" type="pres">
      <dgm:prSet presAssocID="{51A8C7AC-00EB-4B44-935B-7C3519FF0A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95748F7-D0C4-4D39-AC3F-F2602238975A}" type="pres">
      <dgm:prSet presAssocID="{51A8C7AC-00EB-4B44-935B-7C3519FF0AC6}" presName="parentRect" presStyleLbl="alignNode1" presStyleIdx="0" presStyleCnt="2" custFlipVert="1" custScaleY="4330" custLinFactY="24132" custLinFactNeighborX="-4170" custLinFactNeighborY="100000"/>
      <dgm:spPr/>
      <dgm:t>
        <a:bodyPr/>
        <a:lstStyle/>
        <a:p>
          <a:endParaRPr lang="sr-Latn-RS"/>
        </a:p>
      </dgm:t>
    </dgm:pt>
    <dgm:pt modelId="{6E8F0427-4454-4FCF-AFED-3CADED678D66}" type="pres">
      <dgm:prSet presAssocID="{51A8C7AC-00EB-4B44-935B-7C3519FF0AC6}" presName="adorn" presStyleLbl="fgAccFollowNode1" presStyleIdx="0" presStyleCnt="2"/>
      <dgm:spPr/>
      <dgm:t>
        <a:bodyPr/>
        <a:lstStyle/>
        <a:p>
          <a:endParaRPr lang="sr-Latn-RS"/>
        </a:p>
      </dgm:t>
    </dgm:pt>
    <dgm:pt modelId="{2FC10DD5-C821-416B-8ACA-DE7862E0B749}" type="pres">
      <dgm:prSet presAssocID="{626896D2-9BF1-43A0-859E-40280E403365}" presName="sibTrans" presStyleLbl="sibTrans2D1" presStyleIdx="0" presStyleCnt="0"/>
      <dgm:spPr/>
      <dgm:t>
        <a:bodyPr/>
        <a:lstStyle/>
        <a:p>
          <a:endParaRPr lang="sr-Latn-RS"/>
        </a:p>
      </dgm:t>
    </dgm:pt>
    <dgm:pt modelId="{77C136A9-5E24-4AE2-A098-99717BFE404A}" type="pres">
      <dgm:prSet presAssocID="{E99EB854-3CDF-4D0D-A7CD-E6BCCAD4DFA3}" presName="compNode" presStyleCnt="0"/>
      <dgm:spPr/>
    </dgm:pt>
    <dgm:pt modelId="{5DCCE172-7EAE-4E0B-A7CE-D24A7FE7E532}" type="pres">
      <dgm:prSet presAssocID="{E99EB854-3CDF-4D0D-A7CD-E6BCCAD4DFA3}" presName="childRect" presStyleLbl="bgAcc1" presStyleIdx="1" presStyleCnt="2" custLinFactNeighborX="-79225" custLinFactNeighborY="488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76D3BAA-B7CD-403C-8FB4-2F0B1FDB3D39}" type="pres">
      <dgm:prSet presAssocID="{E99EB854-3CDF-4D0D-A7CD-E6BCCAD4DF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46C90B4-803E-4560-BFA1-776FF8F09077}" type="pres">
      <dgm:prSet presAssocID="{E99EB854-3CDF-4D0D-A7CD-E6BCCAD4DFA3}" presName="parentRect" presStyleLbl="alignNode1" presStyleIdx="1" presStyleCnt="2" custLinFactNeighborX="-78299" custLinFactNeighborY="18765"/>
      <dgm:spPr/>
      <dgm:t>
        <a:bodyPr/>
        <a:lstStyle/>
        <a:p>
          <a:endParaRPr lang="sr-Latn-RS"/>
        </a:p>
      </dgm:t>
    </dgm:pt>
    <dgm:pt modelId="{778DD357-2A63-49D3-8110-9B64836E21A9}" type="pres">
      <dgm:prSet presAssocID="{E99EB854-3CDF-4D0D-A7CD-E6BCCAD4DFA3}" presName="adorn" presStyleLbl="fgAccFollowNode1" presStyleIdx="1" presStyleCnt="2" custLinFactX="-100000" custLinFactNeighborX="-122388" custLinFactNeighborY="-33094"/>
      <dgm:spPr/>
      <dgm:t>
        <a:bodyPr/>
        <a:lstStyle/>
        <a:p>
          <a:endParaRPr lang="sr-Latn-RS"/>
        </a:p>
      </dgm:t>
    </dgm:pt>
  </dgm:ptLst>
  <dgm:cxnLst>
    <dgm:cxn modelId="{542BE00E-12FC-486B-BDB1-477362686E49}" type="presOf" srcId="{26643F5C-ACDA-4545-9248-5CEB298D71AE}" destId="{457C028E-5C8F-4833-A41A-2C39D6AD7379}" srcOrd="0" destOrd="0" presId="urn:microsoft.com/office/officeart/2005/8/layout/bList2"/>
    <dgm:cxn modelId="{7E117597-2579-4CE6-B305-2484D91C5148}" type="presOf" srcId="{E99EB854-3CDF-4D0D-A7CD-E6BCCAD4DFA3}" destId="{046C90B4-803E-4560-BFA1-776FF8F09077}" srcOrd="1" destOrd="0" presId="urn:microsoft.com/office/officeart/2005/8/layout/bList2"/>
    <dgm:cxn modelId="{A9E9D810-E7E1-457E-A1A9-B030C00388DD}" type="presOf" srcId="{51A8C7AC-00EB-4B44-935B-7C3519FF0AC6}" destId="{995748F7-D0C4-4D39-AC3F-F2602238975A}" srcOrd="1" destOrd="0" presId="urn:microsoft.com/office/officeart/2005/8/layout/bList2"/>
    <dgm:cxn modelId="{55B83BB7-C98F-4A16-BCA5-6E77A807A22F}" type="presOf" srcId="{E99EB854-3CDF-4D0D-A7CD-E6BCCAD4DFA3}" destId="{076D3BAA-B7CD-403C-8FB4-2F0B1FDB3D39}" srcOrd="0" destOrd="0" presId="urn:microsoft.com/office/officeart/2005/8/layout/bList2"/>
    <dgm:cxn modelId="{ECA3BC49-22C9-4C92-B296-09C3559701F3}" type="presOf" srcId="{A9F5DCB8-6654-4C52-B73D-1A42B05A5C9B}" destId="{5DCCE172-7EAE-4E0B-A7CE-D24A7FE7E532}" srcOrd="0" destOrd="0" presId="urn:microsoft.com/office/officeart/2005/8/layout/bList2"/>
    <dgm:cxn modelId="{82560D54-DE7F-4790-98E3-849CDF663D5B}" srcId="{26643F5C-ACDA-4545-9248-5CEB298D71AE}" destId="{E99EB854-3CDF-4D0D-A7CD-E6BCCAD4DFA3}" srcOrd="1" destOrd="0" parTransId="{FDCC4327-9BA8-4997-816B-51A021488583}" sibTransId="{158AD775-D68F-440C-B96B-3BE28FDF9632}"/>
    <dgm:cxn modelId="{0EB39470-23F2-4331-A409-76E2B3DF6542}" type="presOf" srcId="{51A8C7AC-00EB-4B44-935B-7C3519FF0AC6}" destId="{370B3A83-7DBF-43F1-8887-7913CC4C20F9}" srcOrd="0" destOrd="0" presId="urn:microsoft.com/office/officeart/2005/8/layout/bList2"/>
    <dgm:cxn modelId="{3ECB48E8-6B4E-40B2-834A-72C0A1FE56B7}" srcId="{26643F5C-ACDA-4545-9248-5CEB298D71AE}" destId="{51A8C7AC-00EB-4B44-935B-7C3519FF0AC6}" srcOrd="0" destOrd="0" parTransId="{B6695E23-4983-4367-B2DF-E5AB7D292BB0}" sibTransId="{626896D2-9BF1-43A0-859E-40280E403365}"/>
    <dgm:cxn modelId="{B147B681-CE55-40DD-A762-E7EE672ABC9A}" type="presOf" srcId="{626896D2-9BF1-43A0-859E-40280E403365}" destId="{2FC10DD5-C821-416B-8ACA-DE7862E0B749}" srcOrd="0" destOrd="0" presId="urn:microsoft.com/office/officeart/2005/8/layout/bList2"/>
    <dgm:cxn modelId="{699C79E2-750C-43A8-B3C3-F8B4E11C51F9}" srcId="{E99EB854-3CDF-4D0D-A7CD-E6BCCAD4DFA3}" destId="{A9F5DCB8-6654-4C52-B73D-1A42B05A5C9B}" srcOrd="0" destOrd="0" parTransId="{8FD9058A-DEC4-4046-9EF1-736543E25C58}" sibTransId="{45C79DEC-838A-4666-A97A-F73C9DA20C40}"/>
    <dgm:cxn modelId="{BAFDEDA8-8C2B-43EB-AAEF-A39FD31C9274}" type="presParOf" srcId="{457C028E-5C8F-4833-A41A-2C39D6AD7379}" destId="{8B311AAF-4A11-4488-AF24-4EC6B32425CA}" srcOrd="0" destOrd="0" presId="urn:microsoft.com/office/officeart/2005/8/layout/bList2"/>
    <dgm:cxn modelId="{DABAAF2A-5187-467C-9AD4-301859B62EA0}" type="presParOf" srcId="{8B311AAF-4A11-4488-AF24-4EC6B32425CA}" destId="{0E8E5BD8-9A85-458B-B9F9-77277A4C0726}" srcOrd="0" destOrd="0" presId="urn:microsoft.com/office/officeart/2005/8/layout/bList2"/>
    <dgm:cxn modelId="{CE1DB28F-532E-4950-827C-FBBBFDFF551D}" type="presParOf" srcId="{8B311AAF-4A11-4488-AF24-4EC6B32425CA}" destId="{370B3A83-7DBF-43F1-8887-7913CC4C20F9}" srcOrd="1" destOrd="0" presId="urn:microsoft.com/office/officeart/2005/8/layout/bList2"/>
    <dgm:cxn modelId="{0EC59DA8-296E-4739-B4AB-4C8B467A3F64}" type="presParOf" srcId="{8B311AAF-4A11-4488-AF24-4EC6B32425CA}" destId="{995748F7-D0C4-4D39-AC3F-F2602238975A}" srcOrd="2" destOrd="0" presId="urn:microsoft.com/office/officeart/2005/8/layout/bList2"/>
    <dgm:cxn modelId="{D0F444EC-AF71-498A-84C9-C3CFEE72F055}" type="presParOf" srcId="{8B311AAF-4A11-4488-AF24-4EC6B32425CA}" destId="{6E8F0427-4454-4FCF-AFED-3CADED678D66}" srcOrd="3" destOrd="0" presId="urn:microsoft.com/office/officeart/2005/8/layout/bList2"/>
    <dgm:cxn modelId="{287BE103-667C-483C-AD70-4925EF9CBC7A}" type="presParOf" srcId="{457C028E-5C8F-4833-A41A-2C39D6AD7379}" destId="{2FC10DD5-C821-416B-8ACA-DE7862E0B749}" srcOrd="1" destOrd="0" presId="urn:microsoft.com/office/officeart/2005/8/layout/bList2"/>
    <dgm:cxn modelId="{D55EB7EF-A9FF-47D4-A1B6-3018541A41C2}" type="presParOf" srcId="{457C028E-5C8F-4833-A41A-2C39D6AD7379}" destId="{77C136A9-5E24-4AE2-A098-99717BFE404A}" srcOrd="2" destOrd="0" presId="urn:microsoft.com/office/officeart/2005/8/layout/bList2"/>
    <dgm:cxn modelId="{064D370F-86D4-44A0-A8C0-BA4CA1E0BD4D}" type="presParOf" srcId="{77C136A9-5E24-4AE2-A098-99717BFE404A}" destId="{5DCCE172-7EAE-4E0B-A7CE-D24A7FE7E532}" srcOrd="0" destOrd="0" presId="urn:microsoft.com/office/officeart/2005/8/layout/bList2"/>
    <dgm:cxn modelId="{C4C3C03C-753E-4FCC-A931-E0612F51E034}" type="presParOf" srcId="{77C136A9-5E24-4AE2-A098-99717BFE404A}" destId="{076D3BAA-B7CD-403C-8FB4-2F0B1FDB3D39}" srcOrd="1" destOrd="0" presId="urn:microsoft.com/office/officeart/2005/8/layout/bList2"/>
    <dgm:cxn modelId="{4300C87B-A9F7-48C6-BF6E-F3897C501130}" type="presParOf" srcId="{77C136A9-5E24-4AE2-A098-99717BFE404A}" destId="{046C90B4-803E-4560-BFA1-776FF8F09077}" srcOrd="2" destOrd="0" presId="urn:microsoft.com/office/officeart/2005/8/layout/bList2"/>
    <dgm:cxn modelId="{93E64809-9B6E-41DD-A39D-919C94E9B752}" type="presParOf" srcId="{77C136A9-5E24-4AE2-A098-99717BFE404A}" destId="{778DD357-2A63-49D3-8110-9B64836E21A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F00C-8351-4462-83D3-E9ADE8ED5FC3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F5FE5-8699-49E4-A102-C7AB91280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0C41B-7785-4404-B311-73082969AD65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AD41-7029-49AC-96A0-A52CE06CF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7BC3-0C3C-4159-A476-7A64DA5A7F09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A7F2-7F76-459B-97B8-602B553CD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7F4D-B280-4981-B471-8C0A1DF804E0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B0205-B4F6-4EC2-9E89-66EDD66F9B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BE5EC-8875-4F29-A10B-9D8BD128DFA5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F68A-2477-4F21-9EAE-A5E74EB69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4115-08E3-479E-942B-70B00F5E9FE6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AD46-4D94-4A6A-BBFF-725B4ADA22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60D3-CD0F-4A78-9494-C0B28F96EF27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8FB5-B99A-43DF-9285-D1C9D12FB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000F-721D-480C-A036-B0511978FD20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F3D3A-D7BF-4082-859E-034C6EB6C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F2E6-267B-465B-B22B-0B87E5132B09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D7E8-A192-4D26-9020-01B490766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BF0A-75F6-4343-BF34-0F0F7EBF9C53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796B-F266-4E0D-8BE1-DCC57BB6D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AA3B2-79D6-4F9D-999A-59C4541C2542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0679-5B4F-4389-BB11-F326D37818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2F7C-69DA-4494-8ED1-39879B419D94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2CA-BC12-4CD0-92CD-BC83FDC41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774E-C4B6-44EF-8491-B7E7D83380F2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15F1-0DBC-46F2-A7AF-2E0FEC80F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4A57-E190-48B2-A7A3-71509EF4155D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A4FC-DE0E-4CA3-84EA-AD8F938E7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8FA8-F3B5-4236-9F3D-F9EBF4239143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C005C-2075-4A47-B15F-3727EAC79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AB52-735C-4402-BC89-2256AFE5C616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940C-7933-4F77-AC47-0A2083EF6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4F894-AD7F-4040-8473-CC3A8A196BAF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C2DF-8D18-4447-AABD-104691A6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9793E02-A2A0-4C9D-8738-A5EEC9670FF0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13A9C15-CC69-437B-B771-1F33DE43C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27" r:id="rId7"/>
    <p:sldLayoutId id="2147483734" r:id="rId8"/>
    <p:sldLayoutId id="2147483726" r:id="rId9"/>
    <p:sldLayoutId id="2147483725" r:id="rId10"/>
    <p:sldLayoutId id="2147483735" r:id="rId11"/>
    <p:sldLayoutId id="2147483736" r:id="rId12"/>
    <p:sldLayoutId id="2147483724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pPr eaLnBrk="1" hangingPunct="1"/>
            <a:r>
              <a:rPr lang="en-US" sz="32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Stomatologija deca 2015</a:t>
            </a: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en-US" smtClean="0"/>
              <a:t>DZ Sombor</a:t>
            </a:r>
          </a:p>
          <a:p>
            <a:pPr eaLnBrk="1" hangingPunct="1"/>
            <a:r>
              <a:rPr lang="en-US" smtClean="0"/>
              <a:t>Zadovoljstvo korisnika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873" y="4863204"/>
            <a:ext cx="910129" cy="89559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br>
              <a:rPr lang="sr-Latn-RS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6</a:t>
            </a:r>
            <a:br>
              <a:rPr lang="sr-Latn-RS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 20</a:t>
            </a:r>
            <a:endParaRPr lang="sr-Latn-R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35425" y="2043953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5858" y="2814599"/>
            <a:ext cx="2016321" cy="646331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 cmpd="sng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11 do 79 godina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7201" y="2077998"/>
            <a:ext cx="1107996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57,7% sss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5395" y="833399"/>
            <a:ext cx="2678938" cy="923330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5">
                  <a:lumMod val="40000"/>
                  <a:lumOff val="6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Materijalno stanje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53,8%osrednjeg mat.stanja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26,9% dobrog mat.stanja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3589" y="3593784"/>
            <a:ext cx="3332964" cy="1200329"/>
          </a:xfrm>
          <a:prstGeom prst="rect">
            <a:avLst/>
          </a:prstGeom>
          <a:gradFill>
            <a:gsLst>
              <a:gs pos="89920">
                <a:schemeClr val="bg2">
                  <a:lumMod val="90000"/>
                </a:schemeClr>
              </a:gs>
              <a:gs pos="25581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rgbClr val="FFFF00"/>
              </a:gs>
            </a:gsLst>
            <a:path path="circle">
              <a:fillToRect l="50000" t="50000" r="100000" b="10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84,6% su sami birali stom.za dete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53,8%zna,kako ga menjati ,ipak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80,8%nije menjalo stomatologa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61,5% je duze od 3 god.kod stom.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6530" y="6085523"/>
            <a:ext cx="184731" cy="369332"/>
          </a:xfrm>
          <a:prstGeom prst="rect">
            <a:avLst/>
          </a:prstGeom>
          <a:gradFill>
            <a:gsLst>
              <a:gs pos="89920">
                <a:schemeClr val="bg2">
                  <a:lumMod val="90000"/>
                </a:schemeClr>
              </a:gs>
              <a:gs pos="25581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36525" y="3521075"/>
            <a:ext cx="2957513" cy="2743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/>
              <a:t>Sta je logicno? Decije godine ili godine pratioca?</a:t>
            </a:r>
          </a:p>
        </p:txBody>
      </p:sp>
      <p:pic>
        <p:nvPicPr>
          <p:cNvPr id="20501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37400" y="43989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6">
                <a:lumMod val="60000"/>
                <a:lumOff val="40000"/>
              </a:schemeClr>
            </a:gs>
            <a:gs pos="96000">
              <a:schemeClr val="accent1">
                <a:lumMod val="40000"/>
                <a:lumOff val="60000"/>
              </a:schemeClr>
            </a:gs>
            <a:gs pos="90000">
              <a:schemeClr val="accent6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5553075" cy="900112"/>
          </a:xfrm>
          <a:gradFill flip="none" rotWithShape="1">
            <a:gsLst>
              <a:gs pos="8000">
                <a:schemeClr val="accent6">
                  <a:lumMod val="60000"/>
                  <a:lumOff val="40000"/>
                </a:schemeClr>
              </a:gs>
              <a:gs pos="96000">
                <a:schemeClr val="accent1">
                  <a:lumMod val="40000"/>
                  <a:lumOff val="60000"/>
                </a:schemeClr>
              </a:gs>
              <a:gs pos="90000">
                <a:schemeClr val="accent6">
                  <a:lumMod val="20000"/>
                  <a:lumOff val="8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poseta stomatologu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7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1563688"/>
          <a:ext cx="9017000" cy="4398962"/>
        </p:xfrm>
        <a:graphic>
          <a:graphicData uri="http://schemas.openxmlformats.org/presentationml/2006/ole">
            <p:oleObj spid="_x0000_s21507" r:id="rId3" imgW="9022862" imgH="4395597" progId="Excel.Char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94700" y="668338"/>
            <a:ext cx="2736850" cy="1200150"/>
          </a:xfrm>
          <a:prstGeom prst="rect">
            <a:avLst/>
          </a:prstGeom>
          <a:gradFill flip="none" rotWithShape="1">
            <a:gsLst>
              <a:gs pos="8000">
                <a:schemeClr val="accent6">
                  <a:lumMod val="60000"/>
                  <a:lumOff val="40000"/>
                </a:schemeClr>
              </a:gs>
              <a:gs pos="96000">
                <a:schemeClr val="accent1">
                  <a:lumMod val="40000"/>
                  <a:lumOff val="60000"/>
                </a:schemeClr>
              </a:gs>
              <a:gs pos="90000">
                <a:schemeClr val="accent6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53,8% ceka  do tri dana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26,9% ceka vise od tri dana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11,5 % prime istog dana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7,7% ne zakazuje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971550" y="654050"/>
            <a:ext cx="8761413" cy="706438"/>
          </a:xfrm>
        </p:spPr>
        <p:txBody>
          <a:bodyPr/>
          <a:lstStyle/>
          <a:p>
            <a:pPr eaLnBrk="1" hangingPunct="1"/>
            <a:r>
              <a:rPr lang="en-US" sz="24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Da li stomatolog razgovara s vama o ...</a:t>
            </a:r>
          </a:p>
        </p:txBody>
      </p:sp>
      <p:graphicFrame>
        <p:nvGraphicFramePr>
          <p:cNvPr id="22530" name="Content Placeholder 7"/>
          <p:cNvGraphicFramePr>
            <a:graphicFrameLocks noGrp="1"/>
          </p:cNvGraphicFramePr>
          <p:nvPr>
            <p:ph idx="1"/>
          </p:nvPr>
        </p:nvGraphicFramePr>
        <p:xfrm>
          <a:off x="1982788" y="1123950"/>
          <a:ext cx="9017000" cy="5102225"/>
        </p:xfrm>
        <a:graphic>
          <a:graphicData uri="http://schemas.openxmlformats.org/presentationml/2006/ole">
            <p:oleObj spid="_x0000_s22530" r:id="rId3" imgW="9016765" imgH="51027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95" y="695828"/>
            <a:ext cx="1350425" cy="533178"/>
          </a:xfrm>
          <a:gradFill>
            <a:gsLst>
              <a:gs pos="13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eaLnBrk="1" hangingPunct="1"/>
            <a:r>
              <a:rPr lang="en-US" sz="2800" smtClean="0">
                <a:ln>
                  <a:noFill/>
                </a:ln>
                <a:solidFill>
                  <a:srgbClr val="6D3C13"/>
                </a:solidFill>
                <a:latin typeface="Times New Roman" pitchFamily="18" charset="0"/>
                <a:cs typeface="Times New Roman" pitchFamily="18" charset="0"/>
              </a:rPr>
              <a:t>Iskazi</a:t>
            </a:r>
          </a:p>
        </p:txBody>
      </p:sp>
      <p:graphicFrame>
        <p:nvGraphicFramePr>
          <p:cNvPr id="23556" name="Content Placeholder 7"/>
          <p:cNvGraphicFramePr>
            <a:graphicFrameLocks noGrp="1"/>
          </p:cNvGraphicFramePr>
          <p:nvPr>
            <p:ph idx="1"/>
          </p:nvPr>
        </p:nvGraphicFramePr>
        <p:xfrm>
          <a:off x="2216150" y="776288"/>
          <a:ext cx="9017000" cy="5373687"/>
        </p:xfrm>
        <a:graphic>
          <a:graphicData uri="http://schemas.openxmlformats.org/presentationml/2006/ole">
            <p:oleObj spid="_x0000_s23556" r:id="rId3" imgW="9022862" imgH="537713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674688" y="660400"/>
            <a:ext cx="3019425" cy="704850"/>
          </a:xfrm>
        </p:spPr>
        <p:txBody>
          <a:bodyPr/>
          <a:lstStyle/>
          <a:p>
            <a:pPr eaLnBrk="1" hangingPunct="1"/>
            <a:r>
              <a:rPr lang="en-US" sz="24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Organizacija sluzbe</a:t>
            </a:r>
          </a:p>
        </p:txBody>
      </p:sp>
      <p:graphicFrame>
        <p:nvGraphicFramePr>
          <p:cNvPr id="24578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830263"/>
          <a:ext cx="9017000" cy="5230812"/>
        </p:xfrm>
        <a:graphic>
          <a:graphicData uri="http://schemas.openxmlformats.org/presentationml/2006/ole">
            <p:oleObj spid="_x0000_s24578" r:id="rId3" imgW="9022862" imgH="523082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772" y="839263"/>
            <a:ext cx="1674275" cy="818928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eaLnBrk="1" hangingPunct="1"/>
            <a:r>
              <a:rPr lang="en-US" sz="2400" smtClean="0">
                <a:ln>
                  <a:noFill/>
                </a:ln>
                <a:solidFill>
                  <a:srgbClr val="6D3C13"/>
                </a:solidFill>
                <a:latin typeface="Times New Roman" pitchFamily="18" charset="0"/>
                <a:cs typeface="Times New Roman" pitchFamily="18" charset="0"/>
              </a:rPr>
              <a:t>Placanja</a:t>
            </a:r>
          </a:p>
        </p:txBody>
      </p:sp>
      <p:graphicFrame>
        <p:nvGraphicFramePr>
          <p:cNvPr id="25604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685800"/>
          <a:ext cx="9017000" cy="5345113"/>
        </p:xfrm>
        <a:graphic>
          <a:graphicData uri="http://schemas.openxmlformats.org/presentationml/2006/ole">
            <p:oleObj spid="_x0000_s25604" r:id="rId3" imgW="9022862" imgH="534055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7720" y="640080"/>
            <a:ext cx="3646803" cy="1365250"/>
          </a:xfrm>
          <a:gradFill>
            <a:gsLst>
              <a:gs pos="0">
                <a:srgbClr val="FFFF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 se u proteklih godinu dana desilo, da ste odustali od odlaska stom.jer niste imali novca?</a:t>
            </a:r>
            <a:endParaRPr lang="sr-Latn-R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628" name="Content Placeholder 10"/>
          <p:cNvGraphicFramePr>
            <a:graphicFrameLocks noGrp="1"/>
          </p:cNvGraphicFramePr>
          <p:nvPr>
            <p:ph idx="1"/>
          </p:nvPr>
        </p:nvGraphicFramePr>
        <p:xfrm>
          <a:off x="5106988" y="576263"/>
          <a:ext cx="6859587" cy="5695950"/>
        </p:xfrm>
        <a:graphic>
          <a:graphicData uri="http://schemas.openxmlformats.org/presentationml/2006/ole">
            <p:oleObj spid="_x0000_s26628" r:id="rId3" imgW="6858594" imgH="5694157" progId="Excel.Chart.8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47077" y="2377439"/>
            <a:ext cx="3505199" cy="3206431"/>
          </a:xfrm>
          <a:gradFill>
            <a:gsLst>
              <a:gs pos="0">
                <a:srgbClr val="FFC000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rtlCol="0"/>
          <a:lstStyle/>
          <a:p>
            <a:pPr eaLnBrk="1" fontAlgn="auto" hangingPunct="1">
              <a:buFont typeface="Arial"/>
              <a:buNone/>
              <a:defRPr/>
            </a:pPr>
            <a:endParaRPr lang="sr-Latn-R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None/>
              <a:defRPr/>
            </a:pPr>
            <a:r>
              <a:rPr lang="sr-Latn-RS" dirty="0" smtClean="0">
                <a:solidFill>
                  <a:srgbClr val="C00000"/>
                </a:solidFill>
              </a:rPr>
              <a:t>Da = 11,5%</a:t>
            </a:r>
            <a:endParaRPr lang="sr-Latn-RS" dirty="0">
              <a:solidFill>
                <a:srgbClr val="C00000"/>
              </a:solidFill>
            </a:endParaRPr>
          </a:p>
          <a:p>
            <a:pPr eaLnBrk="1" fontAlgn="auto" hangingPunct="1">
              <a:buFont typeface="Arial"/>
              <a:buNone/>
              <a:defRPr/>
            </a:pPr>
            <a:r>
              <a:rPr lang="sr-Latn-R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=84,6%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sr-Latn-R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=3,8 %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3681" y="2967335"/>
            <a:ext cx="5724645" cy="92333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HVALA na paznji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7456" y="5284415"/>
            <a:ext cx="2863284" cy="830997"/>
          </a:xfrm>
          <a:prstGeom prst="rect">
            <a:avLst/>
          </a:prstGeom>
          <a:gradFill flip="none" rotWithShape="1">
            <a:gsLst>
              <a:gs pos="35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atin typeface="Freestyle Script" panose="030804020302050B0404" pitchFamily="66" charset="0"/>
                <a:cs typeface="+mn-cs"/>
              </a:rPr>
              <a:t>Davorka Bosnic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atin typeface="Freestyle Script" panose="030804020302050B0404" pitchFamily="66" charset="0"/>
                <a:cs typeface="+mn-cs"/>
              </a:rPr>
              <a:t>Dipl.psiholog ZZJZ Sombor,2016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</TotalTime>
  <Words>118</Words>
  <Application>Microsoft Office PowerPoint</Application>
  <PresentationFormat>Custom</PresentationFormat>
  <Paragraphs>32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Arial</vt:lpstr>
      <vt:lpstr>Garamond</vt:lpstr>
      <vt:lpstr>Calibri</vt:lpstr>
      <vt:lpstr>Times New Roman</vt:lpstr>
      <vt:lpstr>Freestyle Script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Microsoft Excel Chart</vt:lpstr>
      <vt:lpstr>Stomatologija deca 2015</vt:lpstr>
      <vt:lpstr>Slide 2</vt:lpstr>
      <vt:lpstr>Broj poseta stomatologu</vt:lpstr>
      <vt:lpstr>Da li stomatolog razgovara s vama o ...</vt:lpstr>
      <vt:lpstr>Slide 5</vt:lpstr>
      <vt:lpstr>Organizacija sluzbe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Statistika</cp:lastModifiedBy>
  <cp:revision>26</cp:revision>
  <dcterms:created xsi:type="dcterms:W3CDTF">2016-06-17T05:03:17Z</dcterms:created>
  <dcterms:modified xsi:type="dcterms:W3CDTF">2016-09-21T07:29:18Z</dcterms:modified>
</cp:coreProperties>
</file>