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E7167-9854-4273-A80E-94B41E97B232}" type="doc">
      <dgm:prSet loTypeId="urn:microsoft.com/office/officeart/2005/8/layout/hList9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sr-Latn-RS"/>
        </a:p>
      </dgm:t>
    </dgm:pt>
    <dgm:pt modelId="{570478B4-71F1-4740-9924-7E2025E7B5F1}">
      <dgm:prSet phldrT="[Text]" custT="1"/>
      <dgm:spPr/>
      <dgm:t>
        <a:bodyPr/>
        <a:lstStyle/>
        <a:p>
          <a:r>
            <a:rPr lang="sr-Latn-RS" sz="2400" dirty="0" smtClean="0"/>
            <a:t>ustanove</a:t>
          </a:r>
          <a:endParaRPr lang="sr-Latn-RS" sz="2400" dirty="0"/>
        </a:p>
      </dgm:t>
    </dgm:pt>
    <dgm:pt modelId="{8481361E-46EC-428C-B617-A94660F14642}" type="parTrans" cxnId="{66E2B4A8-7D93-48FB-B8F3-7AB64D81C44F}">
      <dgm:prSet/>
      <dgm:spPr/>
      <dgm:t>
        <a:bodyPr/>
        <a:lstStyle/>
        <a:p>
          <a:endParaRPr lang="sr-Latn-RS"/>
        </a:p>
      </dgm:t>
    </dgm:pt>
    <dgm:pt modelId="{937BEBFF-F1E4-4A04-829D-304A0347230E}" type="sibTrans" cxnId="{66E2B4A8-7D93-48FB-B8F3-7AB64D81C44F}">
      <dgm:prSet/>
      <dgm:spPr/>
      <dgm:t>
        <a:bodyPr/>
        <a:lstStyle/>
        <a:p>
          <a:endParaRPr lang="sr-Latn-RS"/>
        </a:p>
      </dgm:t>
    </dgm:pt>
    <dgm:pt modelId="{488E60AA-3D0F-4CF1-B824-B13674AAB373}">
      <dgm:prSet phldrT="[Text]" custT="1"/>
      <dgm:spPr/>
      <dgm:t>
        <a:bodyPr/>
        <a:lstStyle/>
        <a:p>
          <a:r>
            <a:rPr lang="sr-Latn-RS" sz="2400" dirty="0" smtClean="0"/>
            <a:t>Opsta bolnica Sombor 80,5% (178 )</a:t>
          </a:r>
          <a:endParaRPr lang="sr-Latn-RS" sz="2400" dirty="0"/>
        </a:p>
      </dgm:t>
    </dgm:pt>
    <dgm:pt modelId="{0889B678-0482-42FD-970C-812072C7D3EF}" type="parTrans" cxnId="{EB841F3D-85DC-405C-B7E8-1A7066DCADD4}">
      <dgm:prSet/>
      <dgm:spPr/>
      <dgm:t>
        <a:bodyPr/>
        <a:lstStyle/>
        <a:p>
          <a:endParaRPr lang="sr-Latn-RS"/>
        </a:p>
      </dgm:t>
    </dgm:pt>
    <dgm:pt modelId="{2C094F32-AE8D-4236-BA14-0D9FFEA317BE}" type="sibTrans" cxnId="{EB841F3D-85DC-405C-B7E8-1A7066DCADD4}">
      <dgm:prSet/>
      <dgm:spPr/>
      <dgm:t>
        <a:bodyPr/>
        <a:lstStyle/>
        <a:p>
          <a:endParaRPr lang="sr-Latn-RS"/>
        </a:p>
      </dgm:t>
    </dgm:pt>
    <dgm:pt modelId="{F877C41A-C7D0-4EE6-9948-BC24621EE2D7}">
      <dgm:prSet phldrT="[Text]" custT="1"/>
      <dgm:spPr/>
      <dgm:t>
        <a:bodyPr/>
        <a:lstStyle/>
        <a:p>
          <a:r>
            <a:rPr lang="sr-Latn-RS" sz="2400" dirty="0" smtClean="0"/>
            <a:t>Banja Junakovic</a:t>
          </a:r>
        </a:p>
        <a:p>
          <a:r>
            <a:rPr lang="sr-Latn-RS" sz="2400" dirty="0" smtClean="0"/>
            <a:t>19,5% (43)</a:t>
          </a:r>
          <a:endParaRPr lang="sr-Latn-RS" sz="2400" dirty="0"/>
        </a:p>
      </dgm:t>
    </dgm:pt>
    <dgm:pt modelId="{49B79569-77E6-4163-BCD7-82204B25848B}" type="parTrans" cxnId="{B1354509-4251-47F2-87B4-D315FA82DDD1}">
      <dgm:prSet/>
      <dgm:spPr/>
      <dgm:t>
        <a:bodyPr/>
        <a:lstStyle/>
        <a:p>
          <a:endParaRPr lang="sr-Latn-RS"/>
        </a:p>
      </dgm:t>
    </dgm:pt>
    <dgm:pt modelId="{9AAFA973-CB1F-4966-9EB9-991FA85FD5ED}" type="sibTrans" cxnId="{B1354509-4251-47F2-87B4-D315FA82DDD1}">
      <dgm:prSet/>
      <dgm:spPr/>
      <dgm:t>
        <a:bodyPr/>
        <a:lstStyle/>
        <a:p>
          <a:endParaRPr lang="sr-Latn-RS"/>
        </a:p>
      </dgm:t>
    </dgm:pt>
    <dgm:pt modelId="{28F5F79C-82B9-44C2-BEB0-5B0823E58396}">
      <dgm:prSet phldrT="[Text]" custT="1"/>
      <dgm:spPr/>
      <dgm:t>
        <a:bodyPr/>
        <a:lstStyle/>
        <a:p>
          <a:r>
            <a:rPr lang="sr-Latn-RS" sz="2800" dirty="0" smtClean="0"/>
            <a:t>odeljenja</a:t>
          </a:r>
          <a:endParaRPr lang="sr-Latn-RS" sz="2800" dirty="0"/>
        </a:p>
      </dgm:t>
    </dgm:pt>
    <dgm:pt modelId="{713F1EC0-0F03-426D-BFE7-9596197451C0}" type="parTrans" cxnId="{382F9640-2650-4995-9940-B192CDDA337B}">
      <dgm:prSet/>
      <dgm:spPr/>
      <dgm:t>
        <a:bodyPr/>
        <a:lstStyle/>
        <a:p>
          <a:endParaRPr lang="sr-Latn-RS"/>
        </a:p>
      </dgm:t>
    </dgm:pt>
    <dgm:pt modelId="{16E5D6FE-AA08-494B-913D-5E830BF76E89}" type="sibTrans" cxnId="{382F9640-2650-4995-9940-B192CDDA337B}">
      <dgm:prSet/>
      <dgm:spPr/>
      <dgm:t>
        <a:bodyPr/>
        <a:lstStyle/>
        <a:p>
          <a:endParaRPr lang="sr-Latn-RS"/>
        </a:p>
      </dgm:t>
    </dgm:pt>
    <dgm:pt modelId="{2CED3A07-A15B-494F-960D-A32E9107DD88}">
      <dgm:prSet phldrT="[Text]" custT="1"/>
      <dgm:spPr/>
      <dgm:t>
        <a:bodyPr/>
        <a:lstStyle/>
        <a:p>
          <a:r>
            <a:rPr lang="sr-Latn-RS" sz="2400" dirty="0" smtClean="0"/>
            <a:t>Ginekolosko-akusersko 11,8% (26)</a:t>
          </a:r>
        </a:p>
        <a:p>
          <a:r>
            <a:rPr lang="sr-Latn-RS" sz="2400" smtClean="0"/>
            <a:t>Hirursko 33% (73)</a:t>
          </a:r>
        </a:p>
        <a:p>
          <a:r>
            <a:rPr lang="sr-Latn-RS" sz="2400" smtClean="0"/>
            <a:t>Internisticko </a:t>
          </a:r>
          <a:r>
            <a:rPr lang="sr-Latn-RS" sz="2400" dirty="0" smtClean="0"/>
            <a:t>34,4%(76)</a:t>
          </a:r>
        </a:p>
        <a:p>
          <a:r>
            <a:rPr lang="sr-Latn-RS" sz="2400" dirty="0" smtClean="0"/>
            <a:t>Rehabilitacija 20,8% (46)</a:t>
          </a:r>
        </a:p>
      </dgm:t>
    </dgm:pt>
    <dgm:pt modelId="{971F5F5E-98BF-447F-AFF5-F36D435C273F}" type="parTrans" cxnId="{30D4743E-A738-4CA1-9F14-D2C3B0AD6F69}">
      <dgm:prSet/>
      <dgm:spPr/>
      <dgm:t>
        <a:bodyPr/>
        <a:lstStyle/>
        <a:p>
          <a:endParaRPr lang="sr-Latn-RS"/>
        </a:p>
      </dgm:t>
    </dgm:pt>
    <dgm:pt modelId="{C1DDE347-C051-4DFE-9ACB-CEA43D6FD26A}" type="sibTrans" cxnId="{30D4743E-A738-4CA1-9F14-D2C3B0AD6F69}">
      <dgm:prSet/>
      <dgm:spPr/>
      <dgm:t>
        <a:bodyPr/>
        <a:lstStyle/>
        <a:p>
          <a:endParaRPr lang="sr-Latn-RS"/>
        </a:p>
      </dgm:t>
    </dgm:pt>
    <dgm:pt modelId="{3C90EA1F-07EA-455F-9741-41A433AED80A}">
      <dgm:prSet custT="1"/>
      <dgm:spPr/>
      <dgm:t>
        <a:bodyPr/>
        <a:lstStyle/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</a:t>
          </a:r>
        </a:p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Muski 43,4%</a:t>
          </a:r>
        </a:p>
        <a:p>
          <a:r>
            <a:rPr lang="sr-Latn-R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Zenski 55,2%</a:t>
          </a:r>
          <a:endParaRPr lang="sr-Latn-RS" sz="6500" dirty="0"/>
        </a:p>
      </dgm:t>
    </dgm:pt>
    <dgm:pt modelId="{36F144AB-5FA8-458B-90FD-BCC713A33629}" type="parTrans" cxnId="{8D336129-0903-4F6B-86FE-D8EB6AB069B2}">
      <dgm:prSet/>
      <dgm:spPr/>
      <dgm:t>
        <a:bodyPr/>
        <a:lstStyle/>
        <a:p>
          <a:endParaRPr lang="sr-Latn-RS"/>
        </a:p>
      </dgm:t>
    </dgm:pt>
    <dgm:pt modelId="{75273AE7-A200-4794-8141-4A1059CD32A3}" type="sibTrans" cxnId="{8D336129-0903-4F6B-86FE-D8EB6AB069B2}">
      <dgm:prSet/>
      <dgm:spPr/>
      <dgm:t>
        <a:bodyPr/>
        <a:lstStyle/>
        <a:p>
          <a:endParaRPr lang="sr-Latn-RS"/>
        </a:p>
      </dgm:t>
    </dgm:pt>
    <dgm:pt modelId="{3A0820C6-953F-47AA-AB64-3C35CFC412C9}">
      <dgm:prSet custT="1"/>
      <dgm:spPr/>
      <dgm:t>
        <a:bodyPr/>
        <a:lstStyle/>
        <a:p>
          <a:r>
            <a:rPr lang="sr-Latn-RS" sz="2800" dirty="0" smtClean="0"/>
            <a:t>Godine </a:t>
          </a:r>
        </a:p>
        <a:p>
          <a:r>
            <a:rPr lang="sr-Latn-RS" sz="2800" dirty="0" smtClean="0"/>
            <a:t>od 15 do 86</a:t>
          </a:r>
          <a:endParaRPr lang="sr-Latn-RS" sz="2800" dirty="0"/>
        </a:p>
      </dgm:t>
    </dgm:pt>
    <dgm:pt modelId="{A94EF445-F21F-43EC-A6E2-D62875FFFCB1}" type="parTrans" cxnId="{72C86211-8190-4049-9862-2051E1BCD550}">
      <dgm:prSet/>
      <dgm:spPr/>
      <dgm:t>
        <a:bodyPr/>
        <a:lstStyle/>
        <a:p>
          <a:endParaRPr lang="sr-Latn-RS"/>
        </a:p>
      </dgm:t>
    </dgm:pt>
    <dgm:pt modelId="{95E4BC11-1193-4440-A9CD-7A9A196667DC}" type="sibTrans" cxnId="{72C86211-8190-4049-9862-2051E1BCD550}">
      <dgm:prSet/>
      <dgm:spPr/>
      <dgm:t>
        <a:bodyPr/>
        <a:lstStyle/>
        <a:p>
          <a:endParaRPr lang="sr-Latn-RS"/>
        </a:p>
      </dgm:t>
    </dgm:pt>
    <dgm:pt modelId="{D494F035-69FA-47C8-AFFB-7D245AF991D2}" type="pres">
      <dgm:prSet presAssocID="{5BBE7167-9854-4273-A80E-94B41E97B23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38E097A2-E432-4E69-952B-9BCC044128D7}" type="pres">
      <dgm:prSet presAssocID="{570478B4-71F1-4740-9924-7E2025E7B5F1}" presName="posSpace" presStyleCnt="0"/>
      <dgm:spPr/>
    </dgm:pt>
    <dgm:pt modelId="{AE3285AA-9114-4129-A5FA-CD3A2D1C24E5}" type="pres">
      <dgm:prSet presAssocID="{570478B4-71F1-4740-9924-7E2025E7B5F1}" presName="vertFlow" presStyleCnt="0"/>
      <dgm:spPr/>
    </dgm:pt>
    <dgm:pt modelId="{197C76FE-B1EA-4E19-B989-DD9CF31325B6}" type="pres">
      <dgm:prSet presAssocID="{570478B4-71F1-4740-9924-7E2025E7B5F1}" presName="topSpace" presStyleCnt="0"/>
      <dgm:spPr/>
    </dgm:pt>
    <dgm:pt modelId="{60A20F5C-CA4A-4AE6-AAD6-2F2AD00F0A5E}" type="pres">
      <dgm:prSet presAssocID="{570478B4-71F1-4740-9924-7E2025E7B5F1}" presName="firstComp" presStyleCnt="0"/>
      <dgm:spPr/>
    </dgm:pt>
    <dgm:pt modelId="{1EB46F4E-333F-4D5B-BACA-AF9FCFA04277}" type="pres">
      <dgm:prSet presAssocID="{570478B4-71F1-4740-9924-7E2025E7B5F1}" presName="firstChild" presStyleLbl="bgAccFollowNode1" presStyleIdx="0" presStyleCnt="5"/>
      <dgm:spPr/>
      <dgm:t>
        <a:bodyPr/>
        <a:lstStyle/>
        <a:p>
          <a:endParaRPr lang="sr-Latn-RS"/>
        </a:p>
      </dgm:t>
    </dgm:pt>
    <dgm:pt modelId="{11822BFE-14DB-4903-AEDF-EA810B8906CC}" type="pres">
      <dgm:prSet presAssocID="{570478B4-71F1-4740-9924-7E2025E7B5F1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EF12A95-EA99-476E-A5DA-F933BB97A863}" type="pres">
      <dgm:prSet presAssocID="{F877C41A-C7D0-4EE6-9948-BC24621EE2D7}" presName="comp" presStyleCnt="0"/>
      <dgm:spPr/>
    </dgm:pt>
    <dgm:pt modelId="{E77B5E46-8E8F-4E9B-AD6B-2F7666C52D67}" type="pres">
      <dgm:prSet presAssocID="{F877C41A-C7D0-4EE6-9948-BC24621EE2D7}" presName="child" presStyleLbl="bgAccFollowNode1" presStyleIdx="1" presStyleCnt="5"/>
      <dgm:spPr/>
      <dgm:t>
        <a:bodyPr/>
        <a:lstStyle/>
        <a:p>
          <a:endParaRPr lang="sr-Latn-RS"/>
        </a:p>
      </dgm:t>
    </dgm:pt>
    <dgm:pt modelId="{D22974BB-9571-4A4C-9B7D-9D6D0BE3C400}" type="pres">
      <dgm:prSet presAssocID="{F877C41A-C7D0-4EE6-9948-BC24621EE2D7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CE01DF5-E982-473D-AE2E-974E940D3A53}" type="pres">
      <dgm:prSet presAssocID="{570478B4-71F1-4740-9924-7E2025E7B5F1}" presName="negSpace" presStyleCnt="0"/>
      <dgm:spPr/>
    </dgm:pt>
    <dgm:pt modelId="{C79972BC-D16D-4C4C-8374-0B81B9D84F1C}" type="pres">
      <dgm:prSet presAssocID="{570478B4-71F1-4740-9924-7E2025E7B5F1}" presName="circle" presStyleLbl="node1" presStyleIdx="0" presStyleCnt="2" custScaleX="147081" custScaleY="63411" custLinFactNeighborX="15816" custLinFactNeighborY="-27944"/>
      <dgm:spPr/>
      <dgm:t>
        <a:bodyPr/>
        <a:lstStyle/>
        <a:p>
          <a:endParaRPr lang="sr-Latn-RS"/>
        </a:p>
      </dgm:t>
    </dgm:pt>
    <dgm:pt modelId="{20F615FD-FBFE-4122-99F9-C93F16EE3903}" type="pres">
      <dgm:prSet presAssocID="{937BEBFF-F1E4-4A04-829D-304A0347230E}" presName="transSpace" presStyleCnt="0"/>
      <dgm:spPr/>
    </dgm:pt>
    <dgm:pt modelId="{9C3A1B7B-2357-4825-BB68-D598BF226629}" type="pres">
      <dgm:prSet presAssocID="{28F5F79C-82B9-44C2-BEB0-5B0823E58396}" presName="posSpace" presStyleCnt="0"/>
      <dgm:spPr/>
    </dgm:pt>
    <dgm:pt modelId="{24AE46A0-2B63-4C2E-A615-E66E2F397D5A}" type="pres">
      <dgm:prSet presAssocID="{28F5F79C-82B9-44C2-BEB0-5B0823E58396}" presName="vertFlow" presStyleCnt="0"/>
      <dgm:spPr/>
    </dgm:pt>
    <dgm:pt modelId="{B3C465FA-D0C0-4037-8419-30CBE8C7A600}" type="pres">
      <dgm:prSet presAssocID="{28F5F79C-82B9-44C2-BEB0-5B0823E58396}" presName="topSpace" presStyleCnt="0"/>
      <dgm:spPr/>
    </dgm:pt>
    <dgm:pt modelId="{4E9DADDC-B963-46B5-9A81-DD4C09C38110}" type="pres">
      <dgm:prSet presAssocID="{28F5F79C-82B9-44C2-BEB0-5B0823E58396}" presName="firstComp" presStyleCnt="0"/>
      <dgm:spPr/>
    </dgm:pt>
    <dgm:pt modelId="{0619F88D-42A3-402F-A33A-D54475814FFD}" type="pres">
      <dgm:prSet presAssocID="{28F5F79C-82B9-44C2-BEB0-5B0823E58396}" presName="firstChild" presStyleLbl="bgAccFollowNode1" presStyleIdx="2" presStyleCnt="5" custScaleX="147582" custLinFactNeighborX="-37800" custLinFactNeighborY="29746"/>
      <dgm:spPr/>
      <dgm:t>
        <a:bodyPr/>
        <a:lstStyle/>
        <a:p>
          <a:endParaRPr lang="sr-Latn-RS"/>
        </a:p>
      </dgm:t>
    </dgm:pt>
    <dgm:pt modelId="{2AECA4C3-1ECF-4E2F-B9C5-9537039F61BA}" type="pres">
      <dgm:prSet presAssocID="{28F5F79C-82B9-44C2-BEB0-5B0823E58396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6F134D2-01A8-458F-9973-FECF9B51CA34}" type="pres">
      <dgm:prSet presAssocID="{3C90EA1F-07EA-455F-9741-41A433AED80A}" presName="comp" presStyleCnt="0"/>
      <dgm:spPr/>
    </dgm:pt>
    <dgm:pt modelId="{72EFA3FA-DC89-4F6B-8584-72F0190F843B}" type="pres">
      <dgm:prSet presAssocID="{3C90EA1F-07EA-455F-9741-41A433AED80A}" presName="child" presStyleLbl="bgAccFollowNode1" presStyleIdx="3" presStyleCnt="5" custLinFactNeighborX="11347" custLinFactNeighborY="47828"/>
      <dgm:spPr/>
      <dgm:t>
        <a:bodyPr/>
        <a:lstStyle/>
        <a:p>
          <a:endParaRPr lang="sr-Latn-RS"/>
        </a:p>
      </dgm:t>
    </dgm:pt>
    <dgm:pt modelId="{4F8A693B-F429-4DFA-A328-ECBFAD944073}" type="pres">
      <dgm:prSet presAssocID="{3C90EA1F-07EA-455F-9741-41A433AED80A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1F5DDF0-599D-4A30-BB49-F7E2D206EBF5}" type="pres">
      <dgm:prSet presAssocID="{3A0820C6-953F-47AA-AB64-3C35CFC412C9}" presName="comp" presStyleCnt="0"/>
      <dgm:spPr/>
    </dgm:pt>
    <dgm:pt modelId="{79A2E4F4-0FDE-47DC-8EFF-700FE104658F}" type="pres">
      <dgm:prSet presAssocID="{3A0820C6-953F-47AA-AB64-3C35CFC412C9}" presName="child" presStyleLbl="bgAccFollowNode1" presStyleIdx="4" presStyleCnt="5" custLinFactNeighborX="-98567" custLinFactNeighborY="12746"/>
      <dgm:spPr/>
      <dgm:t>
        <a:bodyPr/>
        <a:lstStyle/>
        <a:p>
          <a:endParaRPr lang="sr-Latn-RS"/>
        </a:p>
      </dgm:t>
    </dgm:pt>
    <dgm:pt modelId="{5839C4DA-611A-4D5E-9F1A-343AA1E26C36}" type="pres">
      <dgm:prSet presAssocID="{3A0820C6-953F-47AA-AB64-3C35CFC412C9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3F9B2AD-7B90-4640-967B-83EB11093AD6}" type="pres">
      <dgm:prSet presAssocID="{28F5F79C-82B9-44C2-BEB0-5B0823E58396}" presName="negSpace" presStyleCnt="0"/>
      <dgm:spPr/>
    </dgm:pt>
    <dgm:pt modelId="{40BEDDB5-ACF1-45AB-8E36-3C1EB9D35C1A}" type="pres">
      <dgm:prSet presAssocID="{28F5F79C-82B9-44C2-BEB0-5B0823E58396}" presName="circle" presStyleLbl="node1" presStyleIdx="1" presStyleCnt="2" custScaleX="145896" custScaleY="50042" custLinFactX="-424" custLinFactNeighborX="-100000" custLinFactNeighborY="-15356"/>
      <dgm:spPr/>
      <dgm:t>
        <a:bodyPr/>
        <a:lstStyle/>
        <a:p>
          <a:endParaRPr lang="sr-Latn-RS"/>
        </a:p>
      </dgm:t>
    </dgm:pt>
  </dgm:ptLst>
  <dgm:cxnLst>
    <dgm:cxn modelId="{C072F495-B498-47C0-A376-0BBF5A2BAAA2}" type="presOf" srcId="{2CED3A07-A15B-494F-960D-A32E9107DD88}" destId="{2AECA4C3-1ECF-4E2F-B9C5-9537039F61BA}" srcOrd="1" destOrd="0" presId="urn:microsoft.com/office/officeart/2005/8/layout/hList9"/>
    <dgm:cxn modelId="{72C86211-8190-4049-9862-2051E1BCD550}" srcId="{28F5F79C-82B9-44C2-BEB0-5B0823E58396}" destId="{3A0820C6-953F-47AA-AB64-3C35CFC412C9}" srcOrd="2" destOrd="0" parTransId="{A94EF445-F21F-43EC-A6E2-D62875FFFCB1}" sibTransId="{95E4BC11-1193-4440-A9CD-7A9A196667DC}"/>
    <dgm:cxn modelId="{8413AC61-FF10-4726-B663-BE6FC7EC3BA0}" type="presOf" srcId="{488E60AA-3D0F-4CF1-B824-B13674AAB373}" destId="{11822BFE-14DB-4903-AEDF-EA810B8906CC}" srcOrd="1" destOrd="0" presId="urn:microsoft.com/office/officeart/2005/8/layout/hList9"/>
    <dgm:cxn modelId="{69494081-6655-425C-80E4-E04F2483621E}" type="presOf" srcId="{3C90EA1F-07EA-455F-9741-41A433AED80A}" destId="{72EFA3FA-DC89-4F6B-8584-72F0190F843B}" srcOrd="0" destOrd="0" presId="urn:microsoft.com/office/officeart/2005/8/layout/hList9"/>
    <dgm:cxn modelId="{30D4743E-A738-4CA1-9F14-D2C3B0AD6F69}" srcId="{28F5F79C-82B9-44C2-BEB0-5B0823E58396}" destId="{2CED3A07-A15B-494F-960D-A32E9107DD88}" srcOrd="0" destOrd="0" parTransId="{971F5F5E-98BF-447F-AFF5-F36D435C273F}" sibTransId="{C1DDE347-C051-4DFE-9ACB-CEA43D6FD26A}"/>
    <dgm:cxn modelId="{88DFA7B9-1B2F-4599-9845-47166A68B005}" type="presOf" srcId="{28F5F79C-82B9-44C2-BEB0-5B0823E58396}" destId="{40BEDDB5-ACF1-45AB-8E36-3C1EB9D35C1A}" srcOrd="0" destOrd="0" presId="urn:microsoft.com/office/officeart/2005/8/layout/hList9"/>
    <dgm:cxn modelId="{CD4D75B1-FAC8-4F8A-B051-B13A34C5E02B}" type="presOf" srcId="{570478B4-71F1-4740-9924-7E2025E7B5F1}" destId="{C79972BC-D16D-4C4C-8374-0B81B9D84F1C}" srcOrd="0" destOrd="0" presId="urn:microsoft.com/office/officeart/2005/8/layout/hList9"/>
    <dgm:cxn modelId="{A5AACD17-E3D3-489E-B8A8-9B59982395B4}" type="presOf" srcId="{3A0820C6-953F-47AA-AB64-3C35CFC412C9}" destId="{5839C4DA-611A-4D5E-9F1A-343AA1E26C36}" srcOrd="1" destOrd="0" presId="urn:microsoft.com/office/officeart/2005/8/layout/hList9"/>
    <dgm:cxn modelId="{439516E9-DA85-48C7-AEF7-F7F9DE33ED87}" type="presOf" srcId="{F877C41A-C7D0-4EE6-9948-BC24621EE2D7}" destId="{D22974BB-9571-4A4C-9B7D-9D6D0BE3C400}" srcOrd="1" destOrd="0" presId="urn:microsoft.com/office/officeart/2005/8/layout/hList9"/>
    <dgm:cxn modelId="{4FF8BDB8-1DF4-4152-AC77-D36534AC0312}" type="presOf" srcId="{2CED3A07-A15B-494F-960D-A32E9107DD88}" destId="{0619F88D-42A3-402F-A33A-D54475814FFD}" srcOrd="0" destOrd="0" presId="urn:microsoft.com/office/officeart/2005/8/layout/hList9"/>
    <dgm:cxn modelId="{21EA6331-AA72-4F24-8792-3DDA225C9063}" type="presOf" srcId="{5BBE7167-9854-4273-A80E-94B41E97B232}" destId="{D494F035-69FA-47C8-AFFB-7D245AF991D2}" srcOrd="0" destOrd="0" presId="urn:microsoft.com/office/officeart/2005/8/layout/hList9"/>
    <dgm:cxn modelId="{66E2B4A8-7D93-48FB-B8F3-7AB64D81C44F}" srcId="{5BBE7167-9854-4273-A80E-94B41E97B232}" destId="{570478B4-71F1-4740-9924-7E2025E7B5F1}" srcOrd="0" destOrd="0" parTransId="{8481361E-46EC-428C-B617-A94660F14642}" sibTransId="{937BEBFF-F1E4-4A04-829D-304A0347230E}"/>
    <dgm:cxn modelId="{88934A14-A216-498C-8C81-20BA38F56C8C}" type="presOf" srcId="{488E60AA-3D0F-4CF1-B824-B13674AAB373}" destId="{1EB46F4E-333F-4D5B-BACA-AF9FCFA04277}" srcOrd="0" destOrd="0" presId="urn:microsoft.com/office/officeart/2005/8/layout/hList9"/>
    <dgm:cxn modelId="{382F9640-2650-4995-9940-B192CDDA337B}" srcId="{5BBE7167-9854-4273-A80E-94B41E97B232}" destId="{28F5F79C-82B9-44C2-BEB0-5B0823E58396}" srcOrd="1" destOrd="0" parTransId="{713F1EC0-0F03-426D-BFE7-9596197451C0}" sibTransId="{16E5D6FE-AA08-494B-913D-5E830BF76E89}"/>
    <dgm:cxn modelId="{0CDEE3D8-8A27-45D4-BED6-99D1CFC73E6C}" type="presOf" srcId="{3C90EA1F-07EA-455F-9741-41A433AED80A}" destId="{4F8A693B-F429-4DFA-A328-ECBFAD944073}" srcOrd="1" destOrd="0" presId="urn:microsoft.com/office/officeart/2005/8/layout/hList9"/>
    <dgm:cxn modelId="{B1354509-4251-47F2-87B4-D315FA82DDD1}" srcId="{570478B4-71F1-4740-9924-7E2025E7B5F1}" destId="{F877C41A-C7D0-4EE6-9948-BC24621EE2D7}" srcOrd="1" destOrd="0" parTransId="{49B79569-77E6-4163-BCD7-82204B25848B}" sibTransId="{9AAFA973-CB1F-4966-9EB9-991FA85FD5ED}"/>
    <dgm:cxn modelId="{EA022FD2-A2DD-4692-9E46-52BEB599C0A0}" type="presOf" srcId="{3A0820C6-953F-47AA-AB64-3C35CFC412C9}" destId="{79A2E4F4-0FDE-47DC-8EFF-700FE104658F}" srcOrd="0" destOrd="0" presId="urn:microsoft.com/office/officeart/2005/8/layout/hList9"/>
    <dgm:cxn modelId="{EB841F3D-85DC-405C-B7E8-1A7066DCADD4}" srcId="{570478B4-71F1-4740-9924-7E2025E7B5F1}" destId="{488E60AA-3D0F-4CF1-B824-B13674AAB373}" srcOrd="0" destOrd="0" parTransId="{0889B678-0482-42FD-970C-812072C7D3EF}" sibTransId="{2C094F32-AE8D-4236-BA14-0D9FFEA317BE}"/>
    <dgm:cxn modelId="{36230C95-6495-443D-BECC-12F757C9EA2A}" type="presOf" srcId="{F877C41A-C7D0-4EE6-9948-BC24621EE2D7}" destId="{E77B5E46-8E8F-4E9B-AD6B-2F7666C52D67}" srcOrd="0" destOrd="0" presId="urn:microsoft.com/office/officeart/2005/8/layout/hList9"/>
    <dgm:cxn modelId="{8D336129-0903-4F6B-86FE-D8EB6AB069B2}" srcId="{28F5F79C-82B9-44C2-BEB0-5B0823E58396}" destId="{3C90EA1F-07EA-455F-9741-41A433AED80A}" srcOrd="1" destOrd="0" parTransId="{36F144AB-5FA8-458B-90FD-BCC713A33629}" sibTransId="{75273AE7-A200-4794-8141-4A1059CD32A3}"/>
    <dgm:cxn modelId="{8449C6EA-805F-412E-BC81-5772F54DD521}" type="presParOf" srcId="{D494F035-69FA-47C8-AFFB-7D245AF991D2}" destId="{38E097A2-E432-4E69-952B-9BCC044128D7}" srcOrd="0" destOrd="0" presId="urn:microsoft.com/office/officeart/2005/8/layout/hList9"/>
    <dgm:cxn modelId="{A0064ABD-25BF-4BFE-80E8-2E7DECAEC296}" type="presParOf" srcId="{D494F035-69FA-47C8-AFFB-7D245AF991D2}" destId="{AE3285AA-9114-4129-A5FA-CD3A2D1C24E5}" srcOrd="1" destOrd="0" presId="urn:microsoft.com/office/officeart/2005/8/layout/hList9"/>
    <dgm:cxn modelId="{507C023E-BC9D-46F0-A0FC-EE53E1EB041B}" type="presParOf" srcId="{AE3285AA-9114-4129-A5FA-CD3A2D1C24E5}" destId="{197C76FE-B1EA-4E19-B989-DD9CF31325B6}" srcOrd="0" destOrd="0" presId="urn:microsoft.com/office/officeart/2005/8/layout/hList9"/>
    <dgm:cxn modelId="{31E19AAF-5C25-4AB6-A692-0DA5B3EF6C71}" type="presParOf" srcId="{AE3285AA-9114-4129-A5FA-CD3A2D1C24E5}" destId="{60A20F5C-CA4A-4AE6-AAD6-2F2AD00F0A5E}" srcOrd="1" destOrd="0" presId="urn:microsoft.com/office/officeart/2005/8/layout/hList9"/>
    <dgm:cxn modelId="{652762F6-45D3-44F5-B1A1-16E77DBAB8BC}" type="presParOf" srcId="{60A20F5C-CA4A-4AE6-AAD6-2F2AD00F0A5E}" destId="{1EB46F4E-333F-4D5B-BACA-AF9FCFA04277}" srcOrd="0" destOrd="0" presId="urn:microsoft.com/office/officeart/2005/8/layout/hList9"/>
    <dgm:cxn modelId="{56C06824-C1A6-41CA-96BD-BC1060EF1CFF}" type="presParOf" srcId="{60A20F5C-CA4A-4AE6-AAD6-2F2AD00F0A5E}" destId="{11822BFE-14DB-4903-AEDF-EA810B8906CC}" srcOrd="1" destOrd="0" presId="urn:microsoft.com/office/officeart/2005/8/layout/hList9"/>
    <dgm:cxn modelId="{01BFB0F0-62CB-4B1B-B9F3-EB004152E0AF}" type="presParOf" srcId="{AE3285AA-9114-4129-A5FA-CD3A2D1C24E5}" destId="{4EF12A95-EA99-476E-A5DA-F933BB97A863}" srcOrd="2" destOrd="0" presId="urn:microsoft.com/office/officeart/2005/8/layout/hList9"/>
    <dgm:cxn modelId="{513BECAC-8262-4562-B35E-388D0ED3BED3}" type="presParOf" srcId="{4EF12A95-EA99-476E-A5DA-F933BB97A863}" destId="{E77B5E46-8E8F-4E9B-AD6B-2F7666C52D67}" srcOrd="0" destOrd="0" presId="urn:microsoft.com/office/officeart/2005/8/layout/hList9"/>
    <dgm:cxn modelId="{6B9CF8C9-A0FD-47E7-AB51-40FF48E03527}" type="presParOf" srcId="{4EF12A95-EA99-476E-A5DA-F933BB97A863}" destId="{D22974BB-9571-4A4C-9B7D-9D6D0BE3C400}" srcOrd="1" destOrd="0" presId="urn:microsoft.com/office/officeart/2005/8/layout/hList9"/>
    <dgm:cxn modelId="{8F5D2924-5546-428D-90EF-EA28BC077E3A}" type="presParOf" srcId="{D494F035-69FA-47C8-AFFB-7D245AF991D2}" destId="{9CE01DF5-E982-473D-AE2E-974E940D3A53}" srcOrd="2" destOrd="0" presId="urn:microsoft.com/office/officeart/2005/8/layout/hList9"/>
    <dgm:cxn modelId="{030E94F4-B9CD-4A05-8003-8C31B20C1324}" type="presParOf" srcId="{D494F035-69FA-47C8-AFFB-7D245AF991D2}" destId="{C79972BC-D16D-4C4C-8374-0B81B9D84F1C}" srcOrd="3" destOrd="0" presId="urn:microsoft.com/office/officeart/2005/8/layout/hList9"/>
    <dgm:cxn modelId="{5642F818-7922-4A84-933D-543112A1B14C}" type="presParOf" srcId="{D494F035-69FA-47C8-AFFB-7D245AF991D2}" destId="{20F615FD-FBFE-4122-99F9-C93F16EE3903}" srcOrd="4" destOrd="0" presId="urn:microsoft.com/office/officeart/2005/8/layout/hList9"/>
    <dgm:cxn modelId="{DCAE9C0E-2A8E-4FE7-975A-9051FC84229F}" type="presParOf" srcId="{D494F035-69FA-47C8-AFFB-7D245AF991D2}" destId="{9C3A1B7B-2357-4825-BB68-D598BF226629}" srcOrd="5" destOrd="0" presId="urn:microsoft.com/office/officeart/2005/8/layout/hList9"/>
    <dgm:cxn modelId="{BDDA14EA-778B-402C-9912-4EEF32C2545D}" type="presParOf" srcId="{D494F035-69FA-47C8-AFFB-7D245AF991D2}" destId="{24AE46A0-2B63-4C2E-A615-E66E2F397D5A}" srcOrd="6" destOrd="0" presId="urn:microsoft.com/office/officeart/2005/8/layout/hList9"/>
    <dgm:cxn modelId="{3DB0BCC3-31A4-4B6D-BB3B-BF5075ED7E1C}" type="presParOf" srcId="{24AE46A0-2B63-4C2E-A615-E66E2F397D5A}" destId="{B3C465FA-D0C0-4037-8419-30CBE8C7A600}" srcOrd="0" destOrd="0" presId="urn:microsoft.com/office/officeart/2005/8/layout/hList9"/>
    <dgm:cxn modelId="{8F022BDD-6696-48B4-97C8-9DAE78331F07}" type="presParOf" srcId="{24AE46A0-2B63-4C2E-A615-E66E2F397D5A}" destId="{4E9DADDC-B963-46B5-9A81-DD4C09C38110}" srcOrd="1" destOrd="0" presId="urn:microsoft.com/office/officeart/2005/8/layout/hList9"/>
    <dgm:cxn modelId="{9B869842-D809-406D-ACB6-178B836BF6C1}" type="presParOf" srcId="{4E9DADDC-B963-46B5-9A81-DD4C09C38110}" destId="{0619F88D-42A3-402F-A33A-D54475814FFD}" srcOrd="0" destOrd="0" presId="urn:microsoft.com/office/officeart/2005/8/layout/hList9"/>
    <dgm:cxn modelId="{7D8D9872-8F3C-4F5F-BAD8-642103AAA8FE}" type="presParOf" srcId="{4E9DADDC-B963-46B5-9A81-DD4C09C38110}" destId="{2AECA4C3-1ECF-4E2F-B9C5-9537039F61BA}" srcOrd="1" destOrd="0" presId="urn:microsoft.com/office/officeart/2005/8/layout/hList9"/>
    <dgm:cxn modelId="{6ABC3644-0A11-4CA8-B583-A676D67FCCA0}" type="presParOf" srcId="{24AE46A0-2B63-4C2E-A615-E66E2F397D5A}" destId="{86F134D2-01A8-458F-9973-FECF9B51CA34}" srcOrd="2" destOrd="0" presId="urn:microsoft.com/office/officeart/2005/8/layout/hList9"/>
    <dgm:cxn modelId="{77348622-DEB8-4D1D-BC84-C07E0BF86F83}" type="presParOf" srcId="{86F134D2-01A8-458F-9973-FECF9B51CA34}" destId="{72EFA3FA-DC89-4F6B-8584-72F0190F843B}" srcOrd="0" destOrd="0" presId="urn:microsoft.com/office/officeart/2005/8/layout/hList9"/>
    <dgm:cxn modelId="{611D4851-9186-4CE8-B840-A65F2BA6F712}" type="presParOf" srcId="{86F134D2-01A8-458F-9973-FECF9B51CA34}" destId="{4F8A693B-F429-4DFA-A328-ECBFAD944073}" srcOrd="1" destOrd="0" presId="urn:microsoft.com/office/officeart/2005/8/layout/hList9"/>
    <dgm:cxn modelId="{02756925-CB9E-41A9-B9CD-9F10745EC40E}" type="presParOf" srcId="{24AE46A0-2B63-4C2E-A615-E66E2F397D5A}" destId="{51F5DDF0-599D-4A30-BB49-F7E2D206EBF5}" srcOrd="3" destOrd="0" presId="urn:microsoft.com/office/officeart/2005/8/layout/hList9"/>
    <dgm:cxn modelId="{A8C0B536-EC26-4B4B-AA97-88F70FC8099C}" type="presParOf" srcId="{51F5DDF0-599D-4A30-BB49-F7E2D206EBF5}" destId="{79A2E4F4-0FDE-47DC-8EFF-700FE104658F}" srcOrd="0" destOrd="0" presId="urn:microsoft.com/office/officeart/2005/8/layout/hList9"/>
    <dgm:cxn modelId="{9FC20957-9E93-46ED-9B60-62FDDADD006E}" type="presParOf" srcId="{51F5DDF0-599D-4A30-BB49-F7E2D206EBF5}" destId="{5839C4DA-611A-4D5E-9F1A-343AA1E26C36}" srcOrd="1" destOrd="0" presId="urn:microsoft.com/office/officeart/2005/8/layout/hList9"/>
    <dgm:cxn modelId="{D46D740B-9046-4296-8108-5C365F7AD851}" type="presParOf" srcId="{D494F035-69FA-47C8-AFFB-7D245AF991D2}" destId="{E3F9B2AD-7B90-4640-967B-83EB11093AD6}" srcOrd="7" destOrd="0" presId="urn:microsoft.com/office/officeart/2005/8/layout/hList9"/>
    <dgm:cxn modelId="{FBEDA9CC-5596-406B-9654-35D4BA77FFF8}" type="presParOf" srcId="{D494F035-69FA-47C8-AFFB-7D245AF991D2}" destId="{40BEDDB5-ACF1-45AB-8E36-3C1EB9D35C1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70FE-6EF2-4729-AA4F-E7D1046E032C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4603-5891-489E-B419-640403C180D2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6757-4646-4964-A250-997293926437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5F84-589E-4F8D-9C20-760E41789D48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64CA-4D6B-437F-9422-77972376B53B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7CF5-F9A3-42BC-A4D8-134655CB6173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178C-8B07-45A6-8717-5D98ED15FD64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BF62-5F2F-4720-B1C4-4B4967400043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A6B83-3730-43F3-A925-8882067C594E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6B4-C5C9-48FE-BD53-5D469A5F2485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F5DA-C992-4A71-90D9-82E74694DC90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5193-E5B1-4FA6-85D8-2ACEDA95824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9BA5-E337-4847-8241-1705C6385B3D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E1EE-6C6C-47DA-9A8C-E028C92C471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C544-11A0-4A5C-8608-EBDA089F6138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A979-3C54-4606-9AEC-6BC9F4886E3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1E48-F4A3-4822-B706-7CE00A347D95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6730-17F9-44E5-92EF-EBAD258876C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9DC1-B25C-4BF3-8F41-7B5749CFEC13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D398-4140-4A29-B5E6-44C2ECE98F7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415-7FCE-4DD2-AC2A-05D23933685E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C6734-2E57-4707-AFA7-BCA384C8B94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93B2-8D31-4E40-A440-4076A4DBEA81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0E1F-64E5-478C-84A9-E947CEF814C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BE5D-B9D8-4E95-B35A-CF46023392A2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3510-F889-48A8-9553-01AC3090AC0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93B7-28C0-4DD3-BAF5-2A236D3B0FA6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E052-E0FF-45F7-94D6-2839F22C9BE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7C5F-18AD-442F-B8C6-E1748BCE8332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B2EE-E865-4611-9A67-1CD656823313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EA0C-B12E-41C7-ACAB-CD341876D43A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E316-9F48-4090-AA82-37616D47AF4A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6304-BD9E-4961-B757-795689B968BB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D960-E361-491F-980F-AB352AAFD353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659B12D-80AC-4076-98F7-FD241F5FAA89}" type="datetimeFigureOut">
              <a:rPr lang="sr-Latn-RS"/>
              <a:pPr>
                <a:defRPr/>
              </a:pPr>
              <a:t>21.9.2016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F3D6379-5361-4317-9E1D-E099270E9E88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7" r:id="rId7"/>
    <p:sldLayoutId id="2147483684" r:id="rId8"/>
    <p:sldLayoutId id="2147483676" r:id="rId9"/>
    <p:sldLayoutId id="2147483675" r:id="rId10"/>
    <p:sldLayoutId id="2147483685" r:id="rId11"/>
    <p:sldLayoutId id="2147483686" r:id="rId12"/>
    <p:sldLayoutId id="2147483674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en-US" sz="32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Zadovoljstvo bolnickim lecenjem Zapadno backog Okruga</a:t>
            </a: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en-US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>
                <a:lumMod val="85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39" y="753533"/>
            <a:ext cx="9601196" cy="632356"/>
          </a:xfrm>
          <a:gradFill>
            <a:gsLst>
              <a:gs pos="59000">
                <a:schemeClr val="bg1">
                  <a:lumMod val="8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20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Zadovoljstvo bolnickim tretmanom - organizacija poseta</a:t>
            </a:r>
          </a:p>
        </p:txBody>
      </p:sp>
      <p:graphicFrame>
        <p:nvGraphicFramePr>
          <p:cNvPr id="28677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563688"/>
          <a:ext cx="9702800" cy="4487862"/>
        </p:xfrm>
        <a:graphic>
          <a:graphicData uri="http://schemas.openxmlformats.org/presentationml/2006/ole">
            <p:oleObj spid="_x0000_s28677" r:id="rId3" imgW="9705673" imgH="448704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>
                <a:lumMod val="85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0412" y="2114550"/>
            <a:ext cx="391477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5351" y="5457826"/>
            <a:ext cx="2864887" cy="646331"/>
          </a:xfrm>
          <a:prstGeom prst="rect">
            <a:avLst/>
          </a:prstGeom>
          <a:gradFill>
            <a:gsLst>
              <a:gs pos="59000">
                <a:schemeClr val="bg1">
                  <a:lumMod val="8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9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Brush Script MT" panose="03060802040406070304" pitchFamily="66" charset="0"/>
                <a:cs typeface="+mn-cs"/>
              </a:rPr>
              <a:t>Davorka Bosnic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Brush Script MT" panose="03060802040406070304" pitchFamily="66" charset="0"/>
                <a:cs typeface="+mn-cs"/>
              </a:rPr>
              <a:t>Dipl.psiholog </a:t>
            </a:r>
            <a:r>
              <a:rPr lang="sr-Latn-RS">
                <a:latin typeface="Brush Script MT" panose="03060802040406070304" pitchFamily="66" charset="0"/>
                <a:cs typeface="+mn-cs"/>
              </a:rPr>
              <a:t>ZZJZ Sombor;2016.</a:t>
            </a:r>
            <a:endParaRPr lang="sr-Latn-RS" dirty="0">
              <a:latin typeface="Brush Script MT" panose="03060802040406070304" pitchFamily="66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4110" y="2967335"/>
            <a:ext cx="2563779" cy="92333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0000" endA="300" endPos="50000" dist="29997" dir="5400000" sy="-100000" algn="bl" rotWithShape="0"/>
                </a:effectLst>
                <a:latin typeface="+mn-lt"/>
                <a:cs typeface="+mn-cs"/>
              </a:rPr>
              <a:t>HVALA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4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r-Latn-R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84028" y="1262904"/>
          <a:ext cx="10823943" cy="55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5826125" y="747713"/>
            <a:ext cx="60277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61,5% sa srednjom strucnom spremom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44,8% osrednjeg mat stanja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1252538" y="769938"/>
            <a:ext cx="9601200" cy="549275"/>
          </a:xfrm>
        </p:spPr>
        <p:txBody>
          <a:bodyPr/>
          <a:lstStyle/>
          <a:p>
            <a:pPr eaLnBrk="1" hangingPunct="1"/>
            <a:r>
              <a:rPr lang="en-US" sz="20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Zadovoljstvo...</a:t>
            </a:r>
          </a:p>
        </p:txBody>
      </p:sp>
      <p:graphicFrame>
        <p:nvGraphicFramePr>
          <p:cNvPr id="21506" name="Content Placeholder 7"/>
          <p:cNvGraphicFramePr>
            <a:graphicFrameLocks noGrp="1"/>
          </p:cNvGraphicFramePr>
          <p:nvPr>
            <p:ph idx="1"/>
          </p:nvPr>
        </p:nvGraphicFramePr>
        <p:xfrm>
          <a:off x="700088" y="1479550"/>
          <a:ext cx="10247312" cy="4446588"/>
        </p:xfrm>
        <a:graphic>
          <a:graphicData uri="http://schemas.openxmlformats.org/presentationml/2006/ole">
            <p:oleObj spid="_x0000_s21506" r:id="rId3" imgW="10248264" imgH="444436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664" y="812013"/>
            <a:ext cx="10334847" cy="7616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 li ste upoznati s pravima i obavezama o...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2532" name="Content Placeholder 7"/>
          <p:cNvGraphicFramePr>
            <a:graphicFrameLocks noGrp="1"/>
          </p:cNvGraphicFramePr>
          <p:nvPr>
            <p:ph idx="1"/>
          </p:nvPr>
        </p:nvGraphicFramePr>
        <p:xfrm>
          <a:off x="863600" y="1331913"/>
          <a:ext cx="10415588" cy="4800600"/>
        </p:xfrm>
        <a:graphic>
          <a:graphicData uri="http://schemas.openxmlformats.org/presentationml/2006/ole">
            <p:oleObj spid="_x0000_s22532" r:id="rId3" imgW="10412870" imgH="480406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274763" y="727075"/>
            <a:ext cx="9601200" cy="612775"/>
          </a:xfrm>
        </p:spPr>
        <p:txBody>
          <a:bodyPr/>
          <a:lstStyle/>
          <a:p>
            <a:pPr eaLnBrk="1" hangingPunct="1"/>
            <a:r>
              <a:rPr lang="en-US" sz="240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Sestrinska nega :  da li ste zadovoljni...</a:t>
            </a:r>
          </a:p>
        </p:txBody>
      </p:sp>
      <p:graphicFrame>
        <p:nvGraphicFramePr>
          <p:cNvPr id="23554" name="Content Placeholder 7"/>
          <p:cNvGraphicFramePr>
            <a:graphicFrameLocks noGrp="1"/>
          </p:cNvGraphicFramePr>
          <p:nvPr>
            <p:ph idx="1"/>
          </p:nvPr>
        </p:nvGraphicFramePr>
        <p:xfrm>
          <a:off x="800100" y="1544638"/>
          <a:ext cx="10147300" cy="4381500"/>
        </p:xfrm>
        <a:graphic>
          <a:graphicData uri="http://schemas.openxmlformats.org/presentationml/2006/ole">
            <p:oleObj spid="_x0000_s23554" r:id="rId3" imgW="10150720" imgH="438340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252538" y="547688"/>
            <a:ext cx="3690937" cy="280987"/>
          </a:xfrm>
        </p:spPr>
        <p:txBody>
          <a:bodyPr/>
          <a:lstStyle/>
          <a:p>
            <a:pPr eaLnBrk="1" hangingPunct="1"/>
            <a:r>
              <a:rPr lang="en-US" sz="20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Zadovoljstvo </a:t>
            </a:r>
            <a:r>
              <a:rPr lang="en-US" sz="18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uslugama</a:t>
            </a:r>
            <a:r>
              <a:rPr lang="en-US" sz="20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  lekara...</a:t>
            </a:r>
          </a:p>
        </p:txBody>
      </p:sp>
      <p:graphicFrame>
        <p:nvGraphicFramePr>
          <p:cNvPr id="2457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54138" y="949325"/>
          <a:ext cx="9940925" cy="5330825"/>
        </p:xfrm>
        <a:graphic>
          <a:graphicData uri="http://schemas.openxmlformats.org/presentationml/2006/ole">
            <p:oleObj spid="_x0000_s24578" r:id="rId3" imgW="9943438" imgH="532836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9601200" cy="785813"/>
          </a:xfrm>
        </p:spPr>
        <p:txBody>
          <a:bodyPr/>
          <a:lstStyle/>
          <a:p>
            <a:pPr eaLnBrk="1" hangingPunct="1"/>
            <a:r>
              <a:rPr lang="en-US" sz="20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Zadovoljstvo sluzbama</a:t>
            </a:r>
          </a:p>
        </p:txBody>
      </p:sp>
      <p:graphicFrame>
        <p:nvGraphicFramePr>
          <p:cNvPr id="25602" name="Content Placeholder 7"/>
          <p:cNvGraphicFramePr>
            <a:graphicFrameLocks noGrp="1"/>
          </p:cNvGraphicFramePr>
          <p:nvPr>
            <p:ph idx="1"/>
          </p:nvPr>
        </p:nvGraphicFramePr>
        <p:xfrm>
          <a:off x="1001713" y="1206500"/>
          <a:ext cx="10517187" cy="5030788"/>
        </p:xfrm>
        <a:graphic>
          <a:graphicData uri="http://schemas.openxmlformats.org/presentationml/2006/ole">
            <p:oleObj spid="_x0000_s25602" r:id="rId3" imgW="10522608" imgH="502963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46087"/>
          </a:xfrm>
        </p:spPr>
        <p:txBody>
          <a:bodyPr/>
          <a:lstStyle/>
          <a:p>
            <a:pPr eaLnBrk="1" hangingPunct="1"/>
            <a:r>
              <a:rPr lang="en-US" sz="2400" smtClean="0">
                <a:ln>
                  <a:noFill/>
                </a:ln>
              </a:rPr>
              <a:t>Boravak u bolnici..zadovoljstvo-ishrana</a:t>
            </a:r>
          </a:p>
        </p:txBody>
      </p:sp>
      <p:graphicFrame>
        <p:nvGraphicFramePr>
          <p:cNvPr id="26626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377950"/>
          <a:ext cx="9702800" cy="4845050"/>
        </p:xfrm>
        <a:graphic>
          <a:graphicData uri="http://schemas.openxmlformats.org/presentationml/2006/ole">
            <p:oleObj spid="_x0000_s26626" r:id="rId3" imgW="9705673" imgH="484674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gradFill flip="none" rotWithShape="1">
            <a:gsLst>
              <a:gs pos="59000">
                <a:schemeClr val="bg1">
                  <a:lumMod val="8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9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24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Bolnicki uslovi - smestaj</a:t>
            </a:r>
          </a:p>
        </p:txBody>
      </p:sp>
      <p:graphicFrame>
        <p:nvGraphicFramePr>
          <p:cNvPr id="27652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963738"/>
          <a:ext cx="9702800" cy="3962400"/>
        </p:xfrm>
        <a:graphic>
          <a:graphicData uri="http://schemas.openxmlformats.org/presentationml/2006/ole">
            <p:oleObj spid="_x0000_s27652" r:id="rId3" imgW="9705673" imgH="3962743" progId="Excel.Char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1345</TotalTime>
  <Words>54</Words>
  <Application>Microsoft Office PowerPoint</Application>
  <PresentationFormat>Custom</PresentationFormat>
  <Paragraphs>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Garamond</vt:lpstr>
      <vt:lpstr>Calibri</vt:lpstr>
      <vt:lpstr>Times New Roman</vt:lpstr>
      <vt:lpstr>Brush Script MT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Microsoft Excel Chart</vt:lpstr>
      <vt:lpstr>Zadovoljstvo bolnickim lecenjem Zapadno backog Okruga</vt:lpstr>
      <vt:lpstr>Slide 2</vt:lpstr>
      <vt:lpstr>Zadovoljstvo...</vt:lpstr>
      <vt:lpstr>Slide 4</vt:lpstr>
      <vt:lpstr>Sestrinska nega :  da li ste zadovoljni...</vt:lpstr>
      <vt:lpstr>Zadovoljstvo uslugama  lekara...</vt:lpstr>
      <vt:lpstr>Zadovoljstvo sluzbama</vt:lpstr>
      <vt:lpstr>Boravak u bolnici..zadovoljstvo-ishrana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bolnickim lecenjem Zapadno backog Okruga</dc:title>
  <dc:creator>Korisnik</dc:creator>
  <cp:lastModifiedBy>Statistika</cp:lastModifiedBy>
  <cp:revision>35</cp:revision>
  <dcterms:created xsi:type="dcterms:W3CDTF">2016-02-02T07:41:58Z</dcterms:created>
  <dcterms:modified xsi:type="dcterms:W3CDTF">2016-09-21T07:59:18Z</dcterms:modified>
</cp:coreProperties>
</file>