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43F5C-ACDA-4545-9248-5CEB298D71AE}" type="doc">
      <dgm:prSet loTypeId="urn:microsoft.com/office/officeart/2005/8/layout/bList2" loCatId="list" qsTypeId="urn:microsoft.com/office/officeart/2005/8/quickstyle/simple1#6" qsCatId="simple" csTypeId="urn:microsoft.com/office/officeart/2005/8/colors/accent1_2#6" csCatId="accent1" phldr="1"/>
      <dgm:spPr/>
    </dgm:pt>
    <dgm:pt modelId="{51A8C7AC-00EB-4B44-935B-7C3519FF0AC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sr-Latn-RS" sz="2800" dirty="0" smtClean="0"/>
            <a:t>53</a:t>
          </a:r>
          <a:endParaRPr lang="sr-Latn-RS" sz="2800" dirty="0"/>
        </a:p>
      </dgm:t>
    </dgm:pt>
    <dgm:pt modelId="{B6695E23-4983-4367-B2DF-E5AB7D292BB0}" type="parTrans" cxnId="{3ECB48E8-6B4E-40B2-834A-72C0A1FE56B7}">
      <dgm:prSet/>
      <dgm:spPr/>
      <dgm:t>
        <a:bodyPr/>
        <a:lstStyle/>
        <a:p>
          <a:endParaRPr lang="sr-Latn-RS"/>
        </a:p>
      </dgm:t>
    </dgm:pt>
    <dgm:pt modelId="{626896D2-9BF1-43A0-859E-40280E403365}" type="sibTrans" cxnId="{3ECB48E8-6B4E-40B2-834A-72C0A1FE56B7}">
      <dgm:prSet/>
      <dgm:spPr/>
      <dgm:t>
        <a:bodyPr/>
        <a:lstStyle/>
        <a:p>
          <a:endParaRPr lang="sr-Latn-RS"/>
        </a:p>
      </dgm:t>
    </dgm:pt>
    <dgm:pt modelId="{E99EB854-3CDF-4D0D-A7CD-E6BCCAD4DFA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sr-Latn-RS" sz="2800" dirty="0" smtClean="0"/>
            <a:t>6</a:t>
          </a:r>
          <a:endParaRPr lang="sr-Latn-RS" sz="2800" dirty="0"/>
        </a:p>
      </dgm:t>
    </dgm:pt>
    <dgm:pt modelId="{FDCC4327-9BA8-4997-816B-51A021488583}" type="parTrans" cxnId="{82560D54-DE7F-4790-98E3-849CDF663D5B}">
      <dgm:prSet/>
      <dgm:spPr/>
      <dgm:t>
        <a:bodyPr/>
        <a:lstStyle/>
        <a:p>
          <a:endParaRPr lang="sr-Latn-RS"/>
        </a:p>
      </dgm:t>
    </dgm:pt>
    <dgm:pt modelId="{158AD775-D68F-440C-B96B-3BE28FDF9632}" type="sibTrans" cxnId="{82560D54-DE7F-4790-98E3-849CDF663D5B}">
      <dgm:prSet/>
      <dgm:spPr/>
      <dgm:t>
        <a:bodyPr/>
        <a:lstStyle/>
        <a:p>
          <a:endParaRPr lang="sr-Latn-RS"/>
        </a:p>
      </dgm:t>
    </dgm:pt>
    <dgm:pt modelId="{329F2E6E-9415-4003-8F95-FDFA49EB210E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r-Latn-RS" sz="2400" dirty="0" smtClean="0"/>
            <a:t>26</a:t>
          </a:r>
          <a:endParaRPr lang="sr-Latn-RS" sz="2400" dirty="0"/>
        </a:p>
      </dgm:t>
    </dgm:pt>
    <dgm:pt modelId="{6BEB60FA-382D-4661-9B9E-3233960DA78A}" type="parTrans" cxnId="{2B982CE0-4B37-4684-81D9-ADC2BB456691}">
      <dgm:prSet/>
      <dgm:spPr/>
      <dgm:t>
        <a:bodyPr/>
        <a:lstStyle/>
        <a:p>
          <a:endParaRPr lang="sr-Latn-RS"/>
        </a:p>
      </dgm:t>
    </dgm:pt>
    <dgm:pt modelId="{1D8AAB63-39E8-4A88-81C6-7649AAA24254}" type="sibTrans" cxnId="{2B982CE0-4B37-4684-81D9-ADC2BB456691}">
      <dgm:prSet/>
      <dgm:spPr/>
      <dgm:t>
        <a:bodyPr/>
        <a:lstStyle/>
        <a:p>
          <a:endParaRPr lang="sr-Latn-RS"/>
        </a:p>
      </dgm:t>
    </dgm:pt>
    <dgm:pt modelId="{0ED15D2D-79F4-4C51-A7F1-B17B75C44B4C}">
      <dgm:prSet custT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Apatin</a:t>
          </a:r>
          <a:endParaRPr lang="sr-Latn-R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14E153-489D-4293-8278-46A03CEA3B07}" type="parTrans" cxnId="{2009FE65-FB31-4820-82CB-7CC945C8EBAD}">
      <dgm:prSet/>
      <dgm:spPr/>
      <dgm:t>
        <a:bodyPr/>
        <a:lstStyle/>
        <a:p>
          <a:endParaRPr lang="sr-Latn-RS"/>
        </a:p>
      </dgm:t>
    </dgm:pt>
    <dgm:pt modelId="{90049248-C4F1-473E-86C2-40C9BAC4129A}" type="sibTrans" cxnId="{2009FE65-FB31-4820-82CB-7CC945C8EBAD}">
      <dgm:prSet/>
      <dgm:spPr/>
      <dgm:t>
        <a:bodyPr/>
        <a:lstStyle/>
        <a:p>
          <a:endParaRPr lang="sr-Latn-RS"/>
        </a:p>
      </dgm:t>
    </dgm:pt>
    <dgm:pt modelId="{A9F5DCB8-6654-4C52-B73D-1A42B05A5C9B}">
      <dgm:prSet custT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Kula</a:t>
          </a:r>
          <a:endParaRPr lang="sr-Latn-R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D9058A-DEC4-4046-9EF1-736543E25C58}" type="parTrans" cxnId="{699C79E2-750C-43A8-B3C3-F8B4E11C51F9}">
      <dgm:prSet/>
      <dgm:spPr/>
      <dgm:t>
        <a:bodyPr/>
        <a:lstStyle/>
        <a:p>
          <a:endParaRPr lang="sr-Latn-RS"/>
        </a:p>
      </dgm:t>
    </dgm:pt>
    <dgm:pt modelId="{45C79DEC-838A-4666-A97A-F73C9DA20C40}" type="sibTrans" cxnId="{699C79E2-750C-43A8-B3C3-F8B4E11C51F9}">
      <dgm:prSet/>
      <dgm:spPr/>
      <dgm:t>
        <a:bodyPr/>
        <a:lstStyle/>
        <a:p>
          <a:endParaRPr lang="sr-Latn-RS"/>
        </a:p>
      </dgm:t>
    </dgm:pt>
    <dgm:pt modelId="{8ADF121B-739D-425F-B059-A3CBE89477ED}">
      <dgm:prSet custT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r>
            <a: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Sombor</a:t>
          </a:r>
          <a:endParaRPr lang="sr-Latn-R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CA170D-B3C7-445E-9CEC-7D5BC065FAB8}" type="parTrans" cxnId="{EAD71D91-09C7-4B86-8044-ECF46C722EDE}">
      <dgm:prSet/>
      <dgm:spPr/>
      <dgm:t>
        <a:bodyPr/>
        <a:lstStyle/>
        <a:p>
          <a:endParaRPr lang="sr-Latn-RS"/>
        </a:p>
      </dgm:t>
    </dgm:pt>
    <dgm:pt modelId="{4DF3E9AA-2CFD-447B-B632-A6230A7DF9AD}" type="sibTrans" cxnId="{EAD71D91-09C7-4B86-8044-ECF46C722EDE}">
      <dgm:prSet/>
      <dgm:spPr/>
      <dgm:t>
        <a:bodyPr/>
        <a:lstStyle/>
        <a:p>
          <a:endParaRPr lang="sr-Latn-RS"/>
        </a:p>
      </dgm:t>
    </dgm:pt>
    <dgm:pt modelId="{457C028E-5C8F-4833-A41A-2C39D6AD7379}" type="pres">
      <dgm:prSet presAssocID="{26643F5C-ACDA-4545-9248-5CEB298D71AE}" presName="diagram" presStyleCnt="0">
        <dgm:presLayoutVars>
          <dgm:dir/>
          <dgm:animLvl val="lvl"/>
          <dgm:resizeHandles val="exact"/>
        </dgm:presLayoutVars>
      </dgm:prSet>
      <dgm:spPr/>
    </dgm:pt>
    <dgm:pt modelId="{8B311AAF-4A11-4488-AF24-4EC6B32425CA}" type="pres">
      <dgm:prSet presAssocID="{51A8C7AC-00EB-4B44-935B-7C3519FF0AC6}" presName="compNode" presStyleCnt="0"/>
      <dgm:spPr/>
    </dgm:pt>
    <dgm:pt modelId="{0E8E5BD8-9A85-458B-B9F9-77277A4C0726}" type="pres">
      <dgm:prSet presAssocID="{51A8C7AC-00EB-4B44-935B-7C3519FF0AC6}" presName="childRect" presStyleLbl="bgAcc1" presStyleIdx="0" presStyleCnt="3" custLinFactNeighborX="8109" custLinFactNeighborY="265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370B3A83-7DBF-43F1-8887-7913CC4C20F9}" type="pres">
      <dgm:prSet presAssocID="{51A8C7AC-00EB-4B44-935B-7C3519FF0AC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95748F7-D0C4-4D39-AC3F-F2602238975A}" type="pres">
      <dgm:prSet presAssocID="{51A8C7AC-00EB-4B44-935B-7C3519FF0AC6}" presName="parentRect" presStyleLbl="alignNode1" presStyleIdx="0" presStyleCnt="3" custLinFactNeighborX="7027" custLinFactNeighborY="3649"/>
      <dgm:spPr/>
      <dgm:t>
        <a:bodyPr/>
        <a:lstStyle/>
        <a:p>
          <a:endParaRPr lang="sr-Latn-RS"/>
        </a:p>
      </dgm:t>
    </dgm:pt>
    <dgm:pt modelId="{6E8F0427-4454-4FCF-AFED-3CADED678D66}" type="pres">
      <dgm:prSet presAssocID="{51A8C7AC-00EB-4B44-935B-7C3519FF0AC6}" presName="adorn" presStyleLbl="fgAccFollowNode1" presStyleIdx="0" presStyleCnt="3" custLinFactNeighborX="10038"/>
      <dgm:spPr>
        <a:blipFill>
          <a:blip xmlns:r="http://schemas.openxmlformats.org/officeDocument/2006/relationships" r:embed="rId1">
            <a:extLst>
              <a:ext uri="{28A0092B-C50C-407E-A947-70E740481C1C}"/>
            </a:extLst>
          </a:blip>
          <a:srcRect/>
          <a:stretch>
            <a:fillRect t="-5000" b="-5000"/>
          </a:stretch>
        </a:blipFill>
      </dgm:spPr>
    </dgm:pt>
    <dgm:pt modelId="{2FC10DD5-C821-416B-8ACA-DE7862E0B749}" type="pres">
      <dgm:prSet presAssocID="{626896D2-9BF1-43A0-859E-40280E403365}" presName="sibTrans" presStyleLbl="sibTrans2D1" presStyleIdx="0" presStyleCnt="0"/>
      <dgm:spPr/>
      <dgm:t>
        <a:bodyPr/>
        <a:lstStyle/>
        <a:p>
          <a:endParaRPr lang="sr-Latn-RS"/>
        </a:p>
      </dgm:t>
    </dgm:pt>
    <dgm:pt modelId="{77C136A9-5E24-4AE2-A098-99717BFE404A}" type="pres">
      <dgm:prSet presAssocID="{E99EB854-3CDF-4D0D-A7CD-E6BCCAD4DFA3}" presName="compNode" presStyleCnt="0"/>
      <dgm:spPr/>
    </dgm:pt>
    <dgm:pt modelId="{5DCCE172-7EAE-4E0B-A7CE-D24A7FE7E532}" type="pres">
      <dgm:prSet presAssocID="{E99EB854-3CDF-4D0D-A7CD-E6BCCAD4DFA3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76D3BAA-B7CD-403C-8FB4-2F0B1FDB3D39}" type="pres">
      <dgm:prSet presAssocID="{E99EB854-3CDF-4D0D-A7CD-E6BCCAD4DFA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46C90B4-803E-4560-BFA1-776FF8F09077}" type="pres">
      <dgm:prSet presAssocID="{E99EB854-3CDF-4D0D-A7CD-E6BCCAD4DFA3}" presName="parentRect" presStyleLbl="alignNode1" presStyleIdx="1" presStyleCnt="3"/>
      <dgm:spPr/>
      <dgm:t>
        <a:bodyPr/>
        <a:lstStyle/>
        <a:p>
          <a:endParaRPr lang="sr-Latn-RS"/>
        </a:p>
      </dgm:t>
    </dgm:pt>
    <dgm:pt modelId="{778DD357-2A63-49D3-8110-9B64836E21A9}" type="pres">
      <dgm:prSet presAssocID="{E99EB854-3CDF-4D0D-A7CD-E6BCCAD4DFA3}" presName="adorn" presStyleLbl="fgAccFollow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/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sr-Latn-RS"/>
        </a:p>
      </dgm:t>
    </dgm:pt>
    <dgm:pt modelId="{8E827AD3-9D45-4D76-AD9E-A5CEE7CE5C64}" type="pres">
      <dgm:prSet presAssocID="{158AD775-D68F-440C-B96B-3BE28FDF9632}" presName="sibTrans" presStyleLbl="sibTrans2D1" presStyleIdx="0" presStyleCnt="0"/>
      <dgm:spPr/>
      <dgm:t>
        <a:bodyPr/>
        <a:lstStyle/>
        <a:p>
          <a:endParaRPr lang="sr-Latn-RS"/>
        </a:p>
      </dgm:t>
    </dgm:pt>
    <dgm:pt modelId="{1A8BA016-4742-46CD-AB69-BC5E55406CC4}" type="pres">
      <dgm:prSet presAssocID="{329F2E6E-9415-4003-8F95-FDFA49EB210E}" presName="compNode" presStyleCnt="0"/>
      <dgm:spPr/>
    </dgm:pt>
    <dgm:pt modelId="{92B5D3E1-6900-4BFA-9994-E4EBA293AB0E}" type="pres">
      <dgm:prSet presAssocID="{329F2E6E-9415-4003-8F95-FDFA49EB210E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C3A4C8F-A473-4FE1-9B17-AF8C6E92E70C}" type="pres">
      <dgm:prSet presAssocID="{329F2E6E-9415-4003-8F95-FDFA49EB210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F017ED2-02E0-4AFD-AE8C-C85E76E562D3}" type="pres">
      <dgm:prSet presAssocID="{329F2E6E-9415-4003-8F95-FDFA49EB210E}" presName="parentRect" presStyleLbl="alignNode1" presStyleIdx="2" presStyleCnt="3"/>
      <dgm:spPr/>
      <dgm:t>
        <a:bodyPr/>
        <a:lstStyle/>
        <a:p>
          <a:endParaRPr lang="sr-Latn-RS"/>
        </a:p>
      </dgm:t>
    </dgm:pt>
    <dgm:pt modelId="{1DDE4302-B4B5-49D7-8405-E97F26C03C38}" type="pres">
      <dgm:prSet presAssocID="{329F2E6E-9415-4003-8F95-FDFA49EB210E}" presName="adorn" presStyleLbl="fgAccFollowNode1" presStyleIdx="2" presStyleCnt="3" custLinFactNeighborX="-8222" custLinFactNeighborY="-12548"/>
      <dgm:spPr>
        <a:blipFill>
          <a:blip xmlns:r="http://schemas.openxmlformats.org/officeDocument/2006/relationships" r:embed="rId3">
            <a:extLst>
              <a:ext uri="{28A0092B-C50C-407E-A947-70E740481C1C}"/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sr-Latn-RS"/>
        </a:p>
      </dgm:t>
    </dgm:pt>
  </dgm:ptLst>
  <dgm:cxnLst>
    <dgm:cxn modelId="{6395415F-D711-44F1-9AB3-1B596B78BA25}" type="presOf" srcId="{329F2E6E-9415-4003-8F95-FDFA49EB210E}" destId="{2F017ED2-02E0-4AFD-AE8C-C85E76E562D3}" srcOrd="1" destOrd="0" presId="urn:microsoft.com/office/officeart/2005/8/layout/bList2"/>
    <dgm:cxn modelId="{A35CD134-B773-4898-AB3D-9F15B91615DB}" type="presOf" srcId="{158AD775-D68F-440C-B96B-3BE28FDF9632}" destId="{8E827AD3-9D45-4D76-AD9E-A5CEE7CE5C64}" srcOrd="0" destOrd="0" presId="urn:microsoft.com/office/officeart/2005/8/layout/bList2"/>
    <dgm:cxn modelId="{2BAACBB3-0BEE-4083-855C-FC3A2ABA99BE}" type="presOf" srcId="{E99EB854-3CDF-4D0D-A7CD-E6BCCAD4DFA3}" destId="{076D3BAA-B7CD-403C-8FB4-2F0B1FDB3D39}" srcOrd="0" destOrd="0" presId="urn:microsoft.com/office/officeart/2005/8/layout/bList2"/>
    <dgm:cxn modelId="{EAD71D91-09C7-4B86-8044-ECF46C722EDE}" srcId="{329F2E6E-9415-4003-8F95-FDFA49EB210E}" destId="{8ADF121B-739D-425F-B059-A3CBE89477ED}" srcOrd="0" destOrd="0" parTransId="{FFCA170D-B3C7-445E-9CEC-7D5BC065FAB8}" sibTransId="{4DF3E9AA-2CFD-447B-B632-A6230A7DF9AD}"/>
    <dgm:cxn modelId="{4CF5DE01-4D1E-48EC-B9BC-4B867B21659F}" type="presOf" srcId="{51A8C7AC-00EB-4B44-935B-7C3519FF0AC6}" destId="{370B3A83-7DBF-43F1-8887-7913CC4C20F9}" srcOrd="0" destOrd="0" presId="urn:microsoft.com/office/officeart/2005/8/layout/bList2"/>
    <dgm:cxn modelId="{236CE8EF-5E6A-481A-A281-F4E300C8ED81}" type="presOf" srcId="{E99EB854-3CDF-4D0D-A7CD-E6BCCAD4DFA3}" destId="{046C90B4-803E-4560-BFA1-776FF8F09077}" srcOrd="1" destOrd="0" presId="urn:microsoft.com/office/officeart/2005/8/layout/bList2"/>
    <dgm:cxn modelId="{699C79E2-750C-43A8-B3C3-F8B4E11C51F9}" srcId="{E99EB854-3CDF-4D0D-A7CD-E6BCCAD4DFA3}" destId="{A9F5DCB8-6654-4C52-B73D-1A42B05A5C9B}" srcOrd="0" destOrd="0" parTransId="{8FD9058A-DEC4-4046-9EF1-736543E25C58}" sibTransId="{45C79DEC-838A-4666-A97A-F73C9DA20C40}"/>
    <dgm:cxn modelId="{68564680-DDA6-4F39-B6D1-D224578AA9BE}" type="presOf" srcId="{0ED15D2D-79F4-4C51-A7F1-B17B75C44B4C}" destId="{0E8E5BD8-9A85-458B-B9F9-77277A4C0726}" srcOrd="0" destOrd="0" presId="urn:microsoft.com/office/officeart/2005/8/layout/bList2"/>
    <dgm:cxn modelId="{3ECB48E8-6B4E-40B2-834A-72C0A1FE56B7}" srcId="{26643F5C-ACDA-4545-9248-5CEB298D71AE}" destId="{51A8C7AC-00EB-4B44-935B-7C3519FF0AC6}" srcOrd="0" destOrd="0" parTransId="{B6695E23-4983-4367-B2DF-E5AB7D292BB0}" sibTransId="{626896D2-9BF1-43A0-859E-40280E403365}"/>
    <dgm:cxn modelId="{2B982CE0-4B37-4684-81D9-ADC2BB456691}" srcId="{26643F5C-ACDA-4545-9248-5CEB298D71AE}" destId="{329F2E6E-9415-4003-8F95-FDFA49EB210E}" srcOrd="2" destOrd="0" parTransId="{6BEB60FA-382D-4661-9B9E-3233960DA78A}" sibTransId="{1D8AAB63-39E8-4A88-81C6-7649AAA24254}"/>
    <dgm:cxn modelId="{82560D54-DE7F-4790-98E3-849CDF663D5B}" srcId="{26643F5C-ACDA-4545-9248-5CEB298D71AE}" destId="{E99EB854-3CDF-4D0D-A7CD-E6BCCAD4DFA3}" srcOrd="1" destOrd="0" parTransId="{FDCC4327-9BA8-4997-816B-51A021488583}" sibTransId="{158AD775-D68F-440C-B96B-3BE28FDF9632}"/>
    <dgm:cxn modelId="{9D1D5A49-863B-4951-BE3E-1880C80F2FE8}" type="presOf" srcId="{329F2E6E-9415-4003-8F95-FDFA49EB210E}" destId="{0C3A4C8F-A473-4FE1-9B17-AF8C6E92E70C}" srcOrd="0" destOrd="0" presId="urn:microsoft.com/office/officeart/2005/8/layout/bList2"/>
    <dgm:cxn modelId="{72B76AD2-BFD8-4371-9ACA-BE65C60F8AA5}" type="presOf" srcId="{626896D2-9BF1-43A0-859E-40280E403365}" destId="{2FC10DD5-C821-416B-8ACA-DE7862E0B749}" srcOrd="0" destOrd="0" presId="urn:microsoft.com/office/officeart/2005/8/layout/bList2"/>
    <dgm:cxn modelId="{2009FE65-FB31-4820-82CB-7CC945C8EBAD}" srcId="{51A8C7AC-00EB-4B44-935B-7C3519FF0AC6}" destId="{0ED15D2D-79F4-4C51-A7F1-B17B75C44B4C}" srcOrd="0" destOrd="0" parTransId="{FE14E153-489D-4293-8278-46A03CEA3B07}" sibTransId="{90049248-C4F1-473E-86C2-40C9BAC4129A}"/>
    <dgm:cxn modelId="{C797E035-2642-4A3B-B034-69B01D56D5B9}" type="presOf" srcId="{A9F5DCB8-6654-4C52-B73D-1A42B05A5C9B}" destId="{5DCCE172-7EAE-4E0B-A7CE-D24A7FE7E532}" srcOrd="0" destOrd="0" presId="urn:microsoft.com/office/officeart/2005/8/layout/bList2"/>
    <dgm:cxn modelId="{A93711E8-0AAE-40C8-AD3D-63BE6055D3F5}" type="presOf" srcId="{51A8C7AC-00EB-4B44-935B-7C3519FF0AC6}" destId="{995748F7-D0C4-4D39-AC3F-F2602238975A}" srcOrd="1" destOrd="0" presId="urn:microsoft.com/office/officeart/2005/8/layout/bList2"/>
    <dgm:cxn modelId="{F7CE3770-B54A-49A0-B144-743D480C8D66}" type="presOf" srcId="{26643F5C-ACDA-4545-9248-5CEB298D71AE}" destId="{457C028E-5C8F-4833-A41A-2C39D6AD7379}" srcOrd="0" destOrd="0" presId="urn:microsoft.com/office/officeart/2005/8/layout/bList2"/>
    <dgm:cxn modelId="{D358A82A-6E83-4D31-A6C7-CB39BF90CDCC}" type="presOf" srcId="{8ADF121B-739D-425F-B059-A3CBE89477ED}" destId="{92B5D3E1-6900-4BFA-9994-E4EBA293AB0E}" srcOrd="0" destOrd="0" presId="urn:microsoft.com/office/officeart/2005/8/layout/bList2"/>
    <dgm:cxn modelId="{3C145F91-9E86-4415-AD29-A92D13A61ADD}" type="presParOf" srcId="{457C028E-5C8F-4833-A41A-2C39D6AD7379}" destId="{8B311AAF-4A11-4488-AF24-4EC6B32425CA}" srcOrd="0" destOrd="0" presId="urn:microsoft.com/office/officeart/2005/8/layout/bList2"/>
    <dgm:cxn modelId="{FAF29042-40B9-4256-AD17-B83AA93CF8D1}" type="presParOf" srcId="{8B311AAF-4A11-4488-AF24-4EC6B32425CA}" destId="{0E8E5BD8-9A85-458B-B9F9-77277A4C0726}" srcOrd="0" destOrd="0" presId="urn:microsoft.com/office/officeart/2005/8/layout/bList2"/>
    <dgm:cxn modelId="{6FF76AC4-7604-401A-A80E-D049FBD71E0B}" type="presParOf" srcId="{8B311AAF-4A11-4488-AF24-4EC6B32425CA}" destId="{370B3A83-7DBF-43F1-8887-7913CC4C20F9}" srcOrd="1" destOrd="0" presId="urn:microsoft.com/office/officeart/2005/8/layout/bList2"/>
    <dgm:cxn modelId="{FF38F577-713F-4364-BA98-D5A418FB48DF}" type="presParOf" srcId="{8B311AAF-4A11-4488-AF24-4EC6B32425CA}" destId="{995748F7-D0C4-4D39-AC3F-F2602238975A}" srcOrd="2" destOrd="0" presId="urn:microsoft.com/office/officeart/2005/8/layout/bList2"/>
    <dgm:cxn modelId="{D96BBA54-E472-466D-BAC6-C7B230169930}" type="presParOf" srcId="{8B311AAF-4A11-4488-AF24-4EC6B32425CA}" destId="{6E8F0427-4454-4FCF-AFED-3CADED678D66}" srcOrd="3" destOrd="0" presId="urn:microsoft.com/office/officeart/2005/8/layout/bList2"/>
    <dgm:cxn modelId="{8E9B1337-C1F8-4FB0-9CE1-E7554CA8EF13}" type="presParOf" srcId="{457C028E-5C8F-4833-A41A-2C39D6AD7379}" destId="{2FC10DD5-C821-416B-8ACA-DE7862E0B749}" srcOrd="1" destOrd="0" presId="urn:microsoft.com/office/officeart/2005/8/layout/bList2"/>
    <dgm:cxn modelId="{FFF145B0-D0FC-46DB-A2D5-FB6851C411C8}" type="presParOf" srcId="{457C028E-5C8F-4833-A41A-2C39D6AD7379}" destId="{77C136A9-5E24-4AE2-A098-99717BFE404A}" srcOrd="2" destOrd="0" presId="urn:microsoft.com/office/officeart/2005/8/layout/bList2"/>
    <dgm:cxn modelId="{F12512F7-2316-4372-99F2-0B7E6F86B781}" type="presParOf" srcId="{77C136A9-5E24-4AE2-A098-99717BFE404A}" destId="{5DCCE172-7EAE-4E0B-A7CE-D24A7FE7E532}" srcOrd="0" destOrd="0" presId="urn:microsoft.com/office/officeart/2005/8/layout/bList2"/>
    <dgm:cxn modelId="{74C48920-5E73-4FEB-8222-4561D8CAA3A4}" type="presParOf" srcId="{77C136A9-5E24-4AE2-A098-99717BFE404A}" destId="{076D3BAA-B7CD-403C-8FB4-2F0B1FDB3D39}" srcOrd="1" destOrd="0" presId="urn:microsoft.com/office/officeart/2005/8/layout/bList2"/>
    <dgm:cxn modelId="{B0D966F8-AE45-409C-87E4-060FF270FAE4}" type="presParOf" srcId="{77C136A9-5E24-4AE2-A098-99717BFE404A}" destId="{046C90B4-803E-4560-BFA1-776FF8F09077}" srcOrd="2" destOrd="0" presId="urn:microsoft.com/office/officeart/2005/8/layout/bList2"/>
    <dgm:cxn modelId="{14C900BB-ACBD-470D-8E6B-DBAC2E92AF1C}" type="presParOf" srcId="{77C136A9-5E24-4AE2-A098-99717BFE404A}" destId="{778DD357-2A63-49D3-8110-9B64836E21A9}" srcOrd="3" destOrd="0" presId="urn:microsoft.com/office/officeart/2005/8/layout/bList2"/>
    <dgm:cxn modelId="{930A4383-D45A-4AB5-994C-D72A6BD5C111}" type="presParOf" srcId="{457C028E-5C8F-4833-A41A-2C39D6AD7379}" destId="{8E827AD3-9D45-4D76-AD9E-A5CEE7CE5C64}" srcOrd="3" destOrd="0" presId="urn:microsoft.com/office/officeart/2005/8/layout/bList2"/>
    <dgm:cxn modelId="{3EF800EE-480E-4F3B-BC7C-F4CD6950B86D}" type="presParOf" srcId="{457C028E-5C8F-4833-A41A-2C39D6AD7379}" destId="{1A8BA016-4742-46CD-AB69-BC5E55406CC4}" srcOrd="4" destOrd="0" presId="urn:microsoft.com/office/officeart/2005/8/layout/bList2"/>
    <dgm:cxn modelId="{AF65BCDF-08B0-411D-A034-AA50FDA9AC69}" type="presParOf" srcId="{1A8BA016-4742-46CD-AB69-BC5E55406CC4}" destId="{92B5D3E1-6900-4BFA-9994-E4EBA293AB0E}" srcOrd="0" destOrd="0" presId="urn:microsoft.com/office/officeart/2005/8/layout/bList2"/>
    <dgm:cxn modelId="{E35F10D7-DEF4-4BDC-883F-BF5D91E381CA}" type="presParOf" srcId="{1A8BA016-4742-46CD-AB69-BC5E55406CC4}" destId="{0C3A4C8F-A473-4FE1-9B17-AF8C6E92E70C}" srcOrd="1" destOrd="0" presId="urn:microsoft.com/office/officeart/2005/8/layout/bList2"/>
    <dgm:cxn modelId="{FA0F9280-E4D2-4E42-BFBB-41D58C2D3D6C}" type="presParOf" srcId="{1A8BA016-4742-46CD-AB69-BC5E55406CC4}" destId="{2F017ED2-02E0-4AFD-AE8C-C85E76E562D3}" srcOrd="2" destOrd="0" presId="urn:microsoft.com/office/officeart/2005/8/layout/bList2"/>
    <dgm:cxn modelId="{0B543396-0FA9-4C7D-AA0A-CAA065EAF143}" type="presParOf" srcId="{1A8BA016-4742-46CD-AB69-BC5E55406CC4}" destId="{1DDE4302-B4B5-49D7-8405-E97F26C03C38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38A1E-CA69-48A2-9FE6-D9F0AA28978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F27A8-1C36-40C6-BED9-5891FA1AD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BB52-8443-463F-97B6-2E30EBDA435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24036-B9D3-4A71-8839-F53145D6B5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0BE23-3F4D-43CA-B291-610FABCC23D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4F2B-4EF3-4DAE-A46D-E5B2597601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BEDEB-C550-4488-A788-3357840A8112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62AE-787B-4CD3-AF58-F9B44A120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C27F6-D27F-4258-80EB-5663715AC3F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97369-0F83-4E89-BAA6-24EA9E99B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0486-D4BE-4E40-BB17-15317546290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36E02-76D2-4602-BD34-BDAF7BAB2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AAD1B-3048-4364-8C3E-54AF1F3B87A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5E1A-9C76-4B8C-9E0F-3A5E308639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9A68-C875-4B48-AECA-AF319E5DB899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99476-0BB9-46E4-8E9E-F627A9DF93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252A9-93F6-41F4-BE8B-2F60CEB5F66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6A1C9-3E85-4E02-A0A4-87F0F1E79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8AEC-B6BB-40BA-93F0-FF0A6D91762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BCD0-708C-4F1A-81DA-CD8CB5445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240D-40E9-4711-BBA2-37DF9CA05F41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ABB27-867A-4393-B5F4-EEF58A1C44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0F5B-0594-48FF-ABB7-646B24182583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6B5E5-FFFB-46E3-8BA1-6BE3359F63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A7225-E90A-44FA-86B6-0551F81F11FA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61CA-7F22-49A2-8629-A8AB54285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5B10D-6101-49E8-AFDC-F5C2DC57128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599A-6318-4E4D-A8EC-6425ECEB5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CB987-B2CF-45F0-A67F-EFE4C7264AC8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9B748-A0DF-4BA0-A16D-F5DA1E6936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D1952-ED42-47D8-A176-1AD2292ED2D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14F2E-E00F-4922-8C91-ED8D1421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C5F6D3-34B6-4102-AB62-31ADE3B3AE8A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017D7-46A3-48D6-8150-ACD825DA2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Stomatologija deca 2015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/>
              <a:t>Zapadno backi okrug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/>
              <a:t>Zadovoljstvo korisnika</a:t>
            </a:r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713" y="352164"/>
            <a:ext cx="910129" cy="8955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br>
              <a:rPr lang="sr-Latn-R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26</a:t>
            </a:r>
            <a:br>
              <a:rPr lang="sr-Latn-R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 59</a:t>
            </a:r>
            <a:endParaRPr lang="sr-Latn-RS" sz="1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43481" y="1148358"/>
            <a:ext cx="1107996" cy="646331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Skola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62,4% sss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35035" y="376199"/>
            <a:ext cx="2678938" cy="923330"/>
          </a:xfrm>
          <a:prstGeom prst="rect">
            <a:avLst/>
          </a:prstGeom>
          <a:gradFill>
            <a:gsLst>
              <a:gs pos="0">
                <a:srgbClr val="7030A0"/>
              </a:gs>
              <a:gs pos="74000">
                <a:schemeClr val="accent5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Materijalno stanje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49,4%osrednjeg mat.stanja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30,6% dobrog mat.stanja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97909" y="911544"/>
            <a:ext cx="3332964" cy="1200329"/>
          </a:xfrm>
          <a:prstGeom prst="rect">
            <a:avLst/>
          </a:prstGeom>
          <a:gradFill>
            <a:gsLst>
              <a:gs pos="89920">
                <a:schemeClr val="bg2">
                  <a:lumMod val="90000"/>
                </a:schemeClr>
              </a:gs>
              <a:gs pos="25581">
                <a:schemeClr val="accent5">
                  <a:lumMod val="20000"/>
                  <a:lumOff val="80000"/>
                </a:schemeClr>
              </a:gs>
              <a:gs pos="70000">
                <a:schemeClr val="accent5">
                  <a:lumMod val="40000"/>
                  <a:lumOff val="60000"/>
                </a:schemeClr>
              </a:gs>
              <a:gs pos="100000">
                <a:srgbClr val="FFFF00"/>
              </a:gs>
            </a:gsLst>
            <a:path path="circle">
              <a:fillToRect l="50000" t="50000" r="100000" b="100000"/>
            </a:path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68,2% su sami birali stom.za dete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51,8%zna,kako ga menjati ,ipak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74,1%nije menjalo stomatologa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49,4% je duze od 3 god.kod stom.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57050" y="6100763"/>
            <a:ext cx="4448654" cy="369332"/>
          </a:xfrm>
          <a:prstGeom prst="rect">
            <a:avLst/>
          </a:prstGeom>
          <a:gradFill>
            <a:gsLst>
              <a:gs pos="89920">
                <a:schemeClr val="bg2">
                  <a:lumMod val="90000"/>
                </a:schemeClr>
              </a:gs>
              <a:gs pos="25581">
                <a:schemeClr val="accent5">
                  <a:lumMod val="20000"/>
                  <a:lumOff val="80000"/>
                </a:schemeClr>
              </a:gs>
              <a:gs pos="70000">
                <a:schemeClr val="accent5">
                  <a:lumMod val="40000"/>
                  <a:lumOff val="6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Odzaci nisu imali za prikazati ni jedan upitnik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7634" y="1844391"/>
            <a:ext cx="2016321" cy="64633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11 do 80 godina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282575" y="2382838"/>
            <a:ext cx="2473325" cy="392747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RS"/>
          </a:p>
        </p:txBody>
      </p:sp>
      <p:sp>
        <p:nvSpPr>
          <p:cNvPr id="11" name="Cloud Callout 10"/>
          <p:cNvSpPr/>
          <p:nvPr/>
        </p:nvSpPr>
        <p:spPr>
          <a:xfrm>
            <a:off x="231819" y="2382592"/>
            <a:ext cx="2672746" cy="3928056"/>
          </a:xfrm>
          <a:prstGeom prst="cloudCallout">
            <a:avLst/>
          </a:prstGeom>
          <a:gradFill>
            <a:gsLst>
              <a:gs pos="84000">
                <a:schemeClr val="accent1">
                  <a:lumMod val="40000"/>
                  <a:lumOff val="60000"/>
                </a:schemeClr>
              </a:gs>
              <a:gs pos="25581">
                <a:schemeClr val="accent1">
                  <a:lumMod val="60000"/>
                  <a:lumOff val="40000"/>
                </a:schemeClr>
              </a:gs>
              <a:gs pos="70000">
                <a:schemeClr val="accent1">
                  <a:lumMod val="75000"/>
                </a:schemeClr>
              </a:gs>
              <a:gs pos="100000">
                <a:srgbClr val="FFFF00"/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Promenite pitanje... Unose pratioci svoje godine,a ne decije...ili ja nisam dobro razumela???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Starost deteta je faktor osetljivosti roditelja,kada je zadovoljstvo izborom lekara u pitanju...valjda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Broj poseta stomatologu</a:t>
            </a:r>
          </a:p>
        </p:txBody>
      </p:sp>
      <p:graphicFrame>
        <p:nvGraphicFramePr>
          <p:cNvPr id="20482" name="Content Placeholder 7"/>
          <p:cNvGraphicFramePr>
            <a:graphicFrameLocks noGrp="1"/>
          </p:cNvGraphicFramePr>
          <p:nvPr>
            <p:ph idx="1"/>
          </p:nvPr>
        </p:nvGraphicFramePr>
        <p:xfrm>
          <a:off x="2538413" y="1563688"/>
          <a:ext cx="9017000" cy="4398962"/>
        </p:xfrm>
        <a:graphic>
          <a:graphicData uri="http://schemas.openxmlformats.org/presentationml/2006/ole">
            <p:oleObj spid="_x0000_s20482" r:id="rId3" imgW="9022862" imgH="4395597" progId="Excel.Chart.8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50786" y="464999"/>
            <a:ext cx="3839513" cy="1200329"/>
          </a:xfrm>
          <a:prstGeom prst="rect">
            <a:avLst/>
          </a:prstGeom>
          <a:gradFill>
            <a:gsLst>
              <a:gs pos="0">
                <a:srgbClr val="FF0000"/>
              </a:gs>
              <a:gs pos="12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31,8% ceka na prijem,obicno do 3 dana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17,6% vise od tri dana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21,2% bude istog dana primljeno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24,7% ne zakazuje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Da li stomatolog razgovara s vama o ...</a:t>
            </a:r>
          </a:p>
        </p:txBody>
      </p:sp>
      <p:graphicFrame>
        <p:nvGraphicFramePr>
          <p:cNvPr id="21506" name="Content Placeholder 7"/>
          <p:cNvGraphicFramePr>
            <a:graphicFrameLocks noGrp="1"/>
          </p:cNvGraphicFramePr>
          <p:nvPr>
            <p:ph idx="1"/>
          </p:nvPr>
        </p:nvGraphicFramePr>
        <p:xfrm>
          <a:off x="2538413" y="1392238"/>
          <a:ext cx="9017000" cy="5102225"/>
        </p:xfrm>
        <a:graphic>
          <a:graphicData uri="http://schemas.openxmlformats.org/presentationml/2006/ole">
            <p:oleObj spid="_x0000_s21506" r:id="rId3" imgW="9022862" imgH="510279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1350425" cy="533178"/>
          </a:xfrm>
          <a:gradFill>
            <a:gsLst>
              <a:gs pos="13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532" name="Content Placeholder 7"/>
          <p:cNvGraphicFramePr>
            <a:graphicFrameLocks noGrp="1"/>
          </p:cNvGraphicFramePr>
          <p:nvPr>
            <p:ph idx="1"/>
          </p:nvPr>
        </p:nvGraphicFramePr>
        <p:xfrm>
          <a:off x="2538413" y="1135063"/>
          <a:ext cx="9017000" cy="5373687"/>
        </p:xfrm>
        <a:graphic>
          <a:graphicData uri="http://schemas.openxmlformats.org/presentationml/2006/ole">
            <p:oleObj spid="_x0000_s22532" r:id="rId3" imgW="9022862" imgH="537713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0485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Organizacija sluzbe</a:t>
            </a:r>
          </a:p>
        </p:txBody>
      </p:sp>
      <p:graphicFrame>
        <p:nvGraphicFramePr>
          <p:cNvPr id="23554" name="Content Placeholder 7"/>
          <p:cNvGraphicFramePr>
            <a:graphicFrameLocks noGrp="1"/>
          </p:cNvGraphicFramePr>
          <p:nvPr>
            <p:ph idx="1"/>
          </p:nvPr>
        </p:nvGraphicFramePr>
        <p:xfrm>
          <a:off x="2538413" y="1277938"/>
          <a:ext cx="9017000" cy="5230812"/>
        </p:xfrm>
        <a:graphic>
          <a:graphicData uri="http://schemas.openxmlformats.org/presentationml/2006/ole">
            <p:oleObj spid="_x0000_s23554" r:id="rId3" imgW="9022862" imgH="523082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8928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endParaRPr lang="sr-Latn-R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80" name="Content Placeholder 7"/>
          <p:cNvGraphicFramePr>
            <a:graphicFrameLocks noGrp="1"/>
          </p:cNvGraphicFramePr>
          <p:nvPr>
            <p:ph idx="1"/>
          </p:nvPr>
        </p:nvGraphicFramePr>
        <p:xfrm>
          <a:off x="2538413" y="1277938"/>
          <a:ext cx="9017000" cy="5345112"/>
        </p:xfrm>
        <a:graphic>
          <a:graphicData uri="http://schemas.openxmlformats.org/presentationml/2006/ole">
            <p:oleObj spid="_x0000_s24580" r:id="rId3" imgW="9022862" imgH="534055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9324" y="388938"/>
            <a:ext cx="3505199" cy="976312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se u proteklih godinu dana desilo, da ste odustali od odlaska stom.jer niste imali novca?</a:t>
            </a:r>
            <a:endParaRPr lang="sr-Latn-RS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604" name="Content Placeholder 10"/>
          <p:cNvGraphicFramePr>
            <a:graphicFrameLocks noGrp="1"/>
          </p:cNvGraphicFramePr>
          <p:nvPr>
            <p:ph idx="1"/>
          </p:nvPr>
        </p:nvGraphicFramePr>
        <p:xfrm>
          <a:off x="5106988" y="338138"/>
          <a:ext cx="6859587" cy="6089650"/>
        </p:xfrm>
        <a:graphic>
          <a:graphicData uri="http://schemas.openxmlformats.org/presentationml/2006/ole">
            <p:oleObj spid="_x0000_s25604" r:id="rId3" imgW="6858594" imgH="6096528" progId="Excel.Chart.8">
              <p:embed/>
            </p:oleObj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960437" y="1641475"/>
            <a:ext cx="3505199" cy="4262436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sr-Latn-R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sr-Latn-R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=15,3%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=72,9%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secam se =7,1%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Missing = 4,7%</a:t>
            </a:r>
            <a:endParaRPr lang="sr-Latn-R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3681" y="2967335"/>
            <a:ext cx="5724645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  <a:scene3d>
              <a:camera prst="isometricOffAxis2Lef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+mn-cs"/>
              </a:rPr>
              <a:t>HVALA na paznji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6750" y="5786438"/>
            <a:ext cx="2412840" cy="707886"/>
          </a:xfrm>
          <a:prstGeom prst="rect">
            <a:avLst/>
          </a:prstGeom>
          <a:gradFill flip="none" rotWithShape="1">
            <a:gsLst>
              <a:gs pos="35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dirty="0">
                <a:latin typeface="Freestyle Script" panose="030804020302050B0404" pitchFamily="66" charset="0"/>
                <a:cs typeface="+mn-cs"/>
              </a:rPr>
              <a:t>Davorka Bosnic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dirty="0">
                <a:latin typeface="Freestyle Script" panose="030804020302050B0404" pitchFamily="66" charset="0"/>
                <a:cs typeface="+mn-cs"/>
              </a:rPr>
              <a:t>Dipl.psiholog ZZJZ Sombor,2016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511</TotalTime>
  <Words>149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33" baseType="lpstr">
      <vt:lpstr>Arial</vt:lpstr>
      <vt:lpstr>Century Gothic</vt:lpstr>
      <vt:lpstr>Wingdings 3</vt:lpstr>
      <vt:lpstr>Calibri</vt:lpstr>
      <vt:lpstr>Times New Roman</vt:lpstr>
      <vt:lpstr>Freestyle Script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Wisp</vt:lpstr>
      <vt:lpstr>Microsoft Excel Chart</vt:lpstr>
      <vt:lpstr>Stomatologija deca 2015</vt:lpstr>
      <vt:lpstr>Slide 2</vt:lpstr>
      <vt:lpstr>Broj poseta stomatologu</vt:lpstr>
      <vt:lpstr>Da li stomatolog razgovara s vama o ...</vt:lpstr>
      <vt:lpstr>Slide 5</vt:lpstr>
      <vt:lpstr>Organizacija sluzbe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Stomatologija dece 2015</dc:title>
  <dc:creator>Korisnik</dc:creator>
  <cp:lastModifiedBy>Statistika</cp:lastModifiedBy>
  <cp:revision>21</cp:revision>
  <dcterms:created xsi:type="dcterms:W3CDTF">2016-02-08T10:19:44Z</dcterms:created>
  <dcterms:modified xsi:type="dcterms:W3CDTF">2016-09-21T08:02:03Z</dcterms:modified>
</cp:coreProperties>
</file>