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34D"/>
    <a:srgbClr val="FF6600"/>
    <a:srgbClr val="8AAB71"/>
    <a:srgbClr val="8E03CD"/>
    <a:srgbClr val="64E404"/>
    <a:srgbClr val="409A28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5515160454855521"/>
          <c:y val="0.17733406467759241"/>
          <c:w val="0.28969690723184588"/>
          <c:h val="0.641598717176139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koliko ste pod stresom, priiskom,pri obavljanju posla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1.6433035058651065E-2"/>
                  <c:y val="-1.3087936246292321E-2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88391764418432E-3"/>
                  <c:y val="1.3087936246292297E-2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219304675586665E-2"/>
                  <c:y val="6.3803689200674793E-2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8.5965260736411309E-2"/>
                      <c:h val="7.329244297923681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3948657763929754E-2"/>
                  <c:y val="4.9079760923596116E-2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579238175708827E-2"/>
                  <c:y val="-4.5807776862023107E-2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nimalo</c:v>
                </c:pt>
                <c:pt idx="1">
                  <c:v>malo</c:v>
                </c:pt>
                <c:pt idx="2">
                  <c:v>umereno</c:v>
                </c:pt>
                <c:pt idx="3">
                  <c:v>mnogo</c:v>
                </c:pt>
                <c:pt idx="4">
                  <c:v>veoma mnogo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26</c:v>
                </c:pt>
                <c:pt idx="3">
                  <c:v>16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</c:ser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</c:chart>
  <c:spPr>
    <a:solidFill>
      <a:srgbClr val="FF0000">
        <a:alpha val="25000"/>
      </a:srgbClr>
    </a:soli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C766D-9EC8-4527-844D-80D016FE6F5C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r-Latn-RS"/>
        </a:p>
      </dgm:t>
    </dgm:pt>
    <dgm:pt modelId="{AF32A6BB-B6D0-4F53-97A5-9EEDA04FD069}">
      <dgm:prSet phldrT="[Text]" custT="1"/>
      <dgm:spPr>
        <a:solidFill>
          <a:srgbClr val="8AAB71"/>
        </a:solidFill>
        <a:ln>
          <a:solidFill>
            <a:srgbClr val="64834D"/>
          </a:solidFill>
        </a:ln>
      </dgm:spPr>
      <dgm:t>
        <a:bodyPr/>
        <a:lstStyle/>
        <a:p>
          <a:r>
            <a:rPr lang="sr-Latn-RS" sz="4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Specijalisticka bolnica Apatin:N=84</a:t>
          </a:r>
          <a:endParaRPr lang="sr-Latn-RS" sz="44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CB15F-A253-40D8-B986-F3261AD4DEDC}" type="parTrans" cxnId="{CE0E1ED5-F2DA-4F26-9D54-4DF950280F38}">
      <dgm:prSet/>
      <dgm:spPr/>
      <dgm:t>
        <a:bodyPr/>
        <a:lstStyle/>
        <a:p>
          <a:endParaRPr lang="sr-Latn-RS"/>
        </a:p>
      </dgm:t>
    </dgm:pt>
    <dgm:pt modelId="{2CE47D64-2B07-47B7-B25A-DA5634E60792}" type="sibTrans" cxnId="{CE0E1ED5-F2DA-4F26-9D54-4DF950280F38}">
      <dgm:prSet/>
      <dgm:spPr/>
      <dgm:t>
        <a:bodyPr/>
        <a:lstStyle/>
        <a:p>
          <a:endParaRPr lang="sr-Latn-RS"/>
        </a:p>
      </dgm:t>
    </dgm:pt>
    <dgm:pt modelId="{0A71ABD1-6DAC-4C31-B37B-C1B3050BA872}">
      <dgm:prSet phldrT="[Text]"/>
      <dgm:spPr/>
      <dgm:t>
        <a:bodyPr/>
        <a:lstStyle/>
        <a:p>
          <a:endParaRPr lang="sr-Latn-RS" dirty="0"/>
        </a:p>
      </dgm:t>
    </dgm:pt>
    <dgm:pt modelId="{1198B243-A764-4129-84B7-8C0F9FDE380D}" type="parTrans" cxnId="{B785C7B4-B90D-41DF-BF96-9F23B214C4FC}">
      <dgm:prSet/>
      <dgm:spPr/>
      <dgm:t>
        <a:bodyPr/>
        <a:lstStyle/>
        <a:p>
          <a:endParaRPr lang="sr-Latn-RS"/>
        </a:p>
      </dgm:t>
    </dgm:pt>
    <dgm:pt modelId="{853563FB-8A7B-4EC8-A96B-61A4379BCAEB}" type="sibTrans" cxnId="{B785C7B4-B90D-41DF-BF96-9F23B214C4FC}">
      <dgm:prSet/>
      <dgm:spPr/>
      <dgm:t>
        <a:bodyPr/>
        <a:lstStyle/>
        <a:p>
          <a:endParaRPr lang="sr-Latn-RS"/>
        </a:p>
      </dgm:t>
    </dgm:pt>
    <dgm:pt modelId="{233E91A0-A6C8-447F-8478-E1D6E24691C7}">
      <dgm:prSet phldrT="[Text]"/>
      <dgm:spPr>
        <a:noFill/>
      </dgm:spPr>
      <dgm:t>
        <a:bodyPr/>
        <a:lstStyle/>
        <a:p>
          <a:endParaRPr lang="sr-Latn-RS" dirty="0">
            <a:solidFill>
              <a:schemeClr val="tx2">
                <a:lumMod val="50000"/>
              </a:schemeClr>
            </a:solidFill>
          </a:endParaRPr>
        </a:p>
      </dgm:t>
    </dgm:pt>
    <dgm:pt modelId="{98BBB22A-ECDE-4D51-99E2-BC43088B100F}" type="parTrans" cxnId="{DF0C26B7-3D4B-42C8-B241-E9F7F2CBA1DC}">
      <dgm:prSet/>
      <dgm:spPr/>
      <dgm:t>
        <a:bodyPr/>
        <a:lstStyle/>
        <a:p>
          <a:endParaRPr lang="sr-Latn-RS"/>
        </a:p>
      </dgm:t>
    </dgm:pt>
    <dgm:pt modelId="{F1376642-3502-4D12-8483-BAEE641001CE}" type="sibTrans" cxnId="{DF0C26B7-3D4B-42C8-B241-E9F7F2CBA1DC}">
      <dgm:prSet/>
      <dgm:spPr/>
      <dgm:t>
        <a:bodyPr/>
        <a:lstStyle/>
        <a:p>
          <a:endParaRPr lang="sr-Latn-RS"/>
        </a:p>
      </dgm:t>
    </dgm:pt>
    <dgm:pt modelId="{CC99532B-3436-4D32-B7BF-7703C57AA07A}" type="pres">
      <dgm:prSet presAssocID="{4A6C766D-9EC8-4527-844D-80D016FE6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4C7219D-5DBB-4930-B17E-176B8C6EADB0}" type="pres">
      <dgm:prSet presAssocID="{AF32A6BB-B6D0-4F53-97A5-9EEDA04FD0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FA19E93-0652-4022-946D-2CD24833CD7F}" type="pres">
      <dgm:prSet presAssocID="{2CE47D64-2B07-47B7-B25A-DA5634E60792}" presName="spacer" presStyleCnt="0"/>
      <dgm:spPr/>
    </dgm:pt>
    <dgm:pt modelId="{4794119F-E042-4172-AA13-224EECBAC848}" type="pres">
      <dgm:prSet presAssocID="{0A71ABD1-6DAC-4C31-B37B-C1B3050BA872}" presName="parentText" presStyleLbl="node1" presStyleIdx="1" presStyleCnt="3" custAng="0" custFlipVert="1" custScaleY="414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5F3F7F5-3C83-4A91-BD5A-217E6F177D2A}" type="pres">
      <dgm:prSet presAssocID="{853563FB-8A7B-4EC8-A96B-61A4379BCAEB}" presName="spacer" presStyleCnt="0"/>
      <dgm:spPr/>
    </dgm:pt>
    <dgm:pt modelId="{3B293768-5AFE-44D8-A19F-C189C882E7D3}" type="pres">
      <dgm:prSet presAssocID="{233E91A0-A6C8-447F-8478-E1D6E24691C7}" presName="parentText" presStyleLbl="node1" presStyleIdx="2" presStyleCnt="3" custLinFactNeighborX="186" custLinFactNeighborY="-24651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27878B36-9A78-4B3A-A87B-43ADE6BE9029}" type="presOf" srcId="{AF32A6BB-B6D0-4F53-97A5-9EEDA04FD069}" destId="{44C7219D-5DBB-4930-B17E-176B8C6EADB0}" srcOrd="0" destOrd="0" presId="urn:microsoft.com/office/officeart/2005/8/layout/vList2"/>
    <dgm:cxn modelId="{3BB2FF01-1FBE-425D-8FFC-20597E868A20}" type="presOf" srcId="{233E91A0-A6C8-447F-8478-E1D6E24691C7}" destId="{3B293768-5AFE-44D8-A19F-C189C882E7D3}" srcOrd="0" destOrd="0" presId="urn:microsoft.com/office/officeart/2005/8/layout/vList2"/>
    <dgm:cxn modelId="{DF0C26B7-3D4B-42C8-B241-E9F7F2CBA1DC}" srcId="{4A6C766D-9EC8-4527-844D-80D016FE6F5C}" destId="{233E91A0-A6C8-447F-8478-E1D6E24691C7}" srcOrd="2" destOrd="0" parTransId="{98BBB22A-ECDE-4D51-99E2-BC43088B100F}" sibTransId="{F1376642-3502-4D12-8483-BAEE641001CE}"/>
    <dgm:cxn modelId="{CE0E1ED5-F2DA-4F26-9D54-4DF950280F38}" srcId="{4A6C766D-9EC8-4527-844D-80D016FE6F5C}" destId="{AF32A6BB-B6D0-4F53-97A5-9EEDA04FD069}" srcOrd="0" destOrd="0" parTransId="{228CB15F-A253-40D8-B986-F3261AD4DEDC}" sibTransId="{2CE47D64-2B07-47B7-B25A-DA5634E60792}"/>
    <dgm:cxn modelId="{65619EAB-6CD4-48D3-A85C-91E0DDA12C33}" type="presOf" srcId="{4A6C766D-9EC8-4527-844D-80D016FE6F5C}" destId="{CC99532B-3436-4D32-B7BF-7703C57AA07A}" srcOrd="0" destOrd="0" presId="urn:microsoft.com/office/officeart/2005/8/layout/vList2"/>
    <dgm:cxn modelId="{B785C7B4-B90D-41DF-BF96-9F23B214C4FC}" srcId="{4A6C766D-9EC8-4527-844D-80D016FE6F5C}" destId="{0A71ABD1-6DAC-4C31-B37B-C1B3050BA872}" srcOrd="1" destOrd="0" parTransId="{1198B243-A764-4129-84B7-8C0F9FDE380D}" sibTransId="{853563FB-8A7B-4EC8-A96B-61A4379BCAEB}"/>
    <dgm:cxn modelId="{B40D018F-0D0A-4A56-9C77-2FF4BE6CA8DE}" type="presOf" srcId="{0A71ABD1-6DAC-4C31-B37B-C1B3050BA872}" destId="{4794119F-E042-4172-AA13-224EECBAC848}" srcOrd="0" destOrd="0" presId="urn:microsoft.com/office/officeart/2005/8/layout/vList2"/>
    <dgm:cxn modelId="{E12FA972-58EC-4371-B8D8-CE817ED71CE0}" type="presParOf" srcId="{CC99532B-3436-4D32-B7BF-7703C57AA07A}" destId="{44C7219D-5DBB-4930-B17E-176B8C6EADB0}" srcOrd="0" destOrd="0" presId="urn:microsoft.com/office/officeart/2005/8/layout/vList2"/>
    <dgm:cxn modelId="{1C6F67E6-F280-46CA-9FE0-0A4F7E52AA77}" type="presParOf" srcId="{CC99532B-3436-4D32-B7BF-7703C57AA07A}" destId="{0FA19E93-0652-4022-946D-2CD24833CD7F}" srcOrd="1" destOrd="0" presId="urn:microsoft.com/office/officeart/2005/8/layout/vList2"/>
    <dgm:cxn modelId="{2BA5FEDF-7B2B-42F7-9AD7-F4831B701BE6}" type="presParOf" srcId="{CC99532B-3436-4D32-B7BF-7703C57AA07A}" destId="{4794119F-E042-4172-AA13-224EECBAC848}" srcOrd="2" destOrd="0" presId="urn:microsoft.com/office/officeart/2005/8/layout/vList2"/>
    <dgm:cxn modelId="{2EB060EC-2F94-4B08-85DD-15F023C61573}" type="presParOf" srcId="{CC99532B-3436-4D32-B7BF-7703C57AA07A}" destId="{25F3F7F5-3C83-4A91-BD5A-217E6F177D2A}" srcOrd="3" destOrd="0" presId="urn:microsoft.com/office/officeart/2005/8/layout/vList2"/>
    <dgm:cxn modelId="{B5D1D7ED-B5A3-40D0-ACE0-5DB092EDCBE5}" type="presParOf" srcId="{CC99532B-3436-4D32-B7BF-7703C57AA07A}" destId="{3B293768-5AFE-44D8-A19F-C189C882E7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4AEBB-BE5E-4579-A495-C4D36E6FCE28}" type="doc">
      <dgm:prSet loTypeId="urn:microsoft.com/office/officeart/2005/8/layout/arrow3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sr-Latn-RS"/>
        </a:p>
      </dgm:t>
    </dgm:pt>
    <dgm:pt modelId="{2A2877C9-119B-4CD6-B337-4577895872E2}">
      <dgm:prSet phldrT="[Text]"/>
      <dgm:spPr/>
      <dgm:t>
        <a:bodyPr/>
        <a:lstStyle/>
        <a:p>
          <a:r>
            <a:rPr lang="sr-Latn-RS" dirty="0" smtClean="0"/>
            <a:t>Manje od 35god: 22</a:t>
          </a:r>
          <a:endParaRPr lang="sr-Latn-RS" dirty="0"/>
        </a:p>
      </dgm:t>
    </dgm:pt>
    <dgm:pt modelId="{4313B6B4-4E43-4CE9-ADD0-E16CD7E98B1A}" type="parTrans" cxnId="{557B5F43-38DE-4C86-B906-857571FBAC17}">
      <dgm:prSet/>
      <dgm:spPr/>
      <dgm:t>
        <a:bodyPr/>
        <a:lstStyle/>
        <a:p>
          <a:endParaRPr lang="sr-Latn-RS"/>
        </a:p>
      </dgm:t>
    </dgm:pt>
    <dgm:pt modelId="{98038132-86E6-4648-AB19-E326F4642B64}" type="sibTrans" cxnId="{557B5F43-38DE-4C86-B906-857571FBAC17}">
      <dgm:prSet/>
      <dgm:spPr/>
      <dgm:t>
        <a:bodyPr/>
        <a:lstStyle/>
        <a:p>
          <a:endParaRPr lang="sr-Latn-RS"/>
        </a:p>
      </dgm:t>
    </dgm:pt>
    <dgm:pt modelId="{513106B4-8CD8-483A-9C25-0C9A2CA375C5}">
      <dgm:prSet phldrT="[Text]"/>
      <dgm:spPr/>
      <dgm:t>
        <a:bodyPr/>
        <a:lstStyle/>
        <a:p>
          <a:r>
            <a:rPr lang="sr-Latn-RS" dirty="0" smtClean="0"/>
            <a:t>Vise od 35 godina 57,</a:t>
          </a:r>
        </a:p>
        <a:p>
          <a:r>
            <a:rPr lang="sr-Latn-RS" dirty="0" smtClean="0"/>
            <a:t>A vise od 55=14</a:t>
          </a:r>
          <a:endParaRPr lang="sr-Latn-RS" dirty="0"/>
        </a:p>
      </dgm:t>
    </dgm:pt>
    <dgm:pt modelId="{E8282CA5-6840-41CC-A2D4-7F8B982765B0}" type="parTrans" cxnId="{1824315F-8A87-4CAD-889E-8AF7999B455C}">
      <dgm:prSet/>
      <dgm:spPr/>
      <dgm:t>
        <a:bodyPr/>
        <a:lstStyle/>
        <a:p>
          <a:endParaRPr lang="sr-Latn-RS"/>
        </a:p>
      </dgm:t>
    </dgm:pt>
    <dgm:pt modelId="{BC8C9C4D-03B4-444C-9B67-76C4B7DD80D8}" type="sibTrans" cxnId="{1824315F-8A87-4CAD-889E-8AF7999B455C}">
      <dgm:prSet/>
      <dgm:spPr/>
      <dgm:t>
        <a:bodyPr/>
        <a:lstStyle/>
        <a:p>
          <a:endParaRPr lang="sr-Latn-RS"/>
        </a:p>
      </dgm:t>
    </dgm:pt>
    <dgm:pt modelId="{C6C42332-C021-43D3-A983-9923DFE5C24E}" type="pres">
      <dgm:prSet presAssocID="{55D4AEBB-BE5E-4579-A495-C4D36E6FCE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2434F50B-E137-412E-AE29-979B9D74AA7A}" type="pres">
      <dgm:prSet presAssocID="{55D4AEBB-BE5E-4579-A495-C4D36E6FCE28}" presName="divider" presStyleLbl="fgShp" presStyleIdx="0" presStyleCnt="1"/>
      <dgm:spPr/>
    </dgm:pt>
    <dgm:pt modelId="{251D4B07-65C1-4DD3-9756-87657D6A87B9}" type="pres">
      <dgm:prSet presAssocID="{2A2877C9-119B-4CD6-B337-4577895872E2}" presName="downArrow" presStyleLbl="node1" presStyleIdx="0" presStyleCnt="2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8E037991-1032-4779-9582-D970961A6C1E}" type="pres">
      <dgm:prSet presAssocID="{2A2877C9-119B-4CD6-B337-4577895872E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BA7875-72BE-41EB-B655-AF0121B627D1}" type="pres">
      <dgm:prSet presAssocID="{513106B4-8CD8-483A-9C25-0C9A2CA375C5}" presName="upArrow" presStyleLbl="node1" presStyleIdx="1" presStyleCnt="2"/>
      <dgm:spPr>
        <a:solidFill>
          <a:srgbClr val="64834D"/>
        </a:solidFill>
        <a:ln>
          <a:solidFill>
            <a:srgbClr val="64E404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</dgm:pt>
    <dgm:pt modelId="{3230FCCA-C193-43B5-9743-E04E21019077}" type="pres">
      <dgm:prSet presAssocID="{513106B4-8CD8-483A-9C25-0C9A2CA375C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D306F20A-7F1C-471C-A25B-AD1DA21BDA88}" type="presOf" srcId="{2A2877C9-119B-4CD6-B337-4577895872E2}" destId="{8E037991-1032-4779-9582-D970961A6C1E}" srcOrd="0" destOrd="0" presId="urn:microsoft.com/office/officeart/2005/8/layout/arrow3"/>
    <dgm:cxn modelId="{557B5F43-38DE-4C86-B906-857571FBAC17}" srcId="{55D4AEBB-BE5E-4579-A495-C4D36E6FCE28}" destId="{2A2877C9-119B-4CD6-B337-4577895872E2}" srcOrd="0" destOrd="0" parTransId="{4313B6B4-4E43-4CE9-ADD0-E16CD7E98B1A}" sibTransId="{98038132-86E6-4648-AB19-E326F4642B64}"/>
    <dgm:cxn modelId="{16719EF6-1772-4F7F-BA45-556CD9FB0964}" type="presOf" srcId="{55D4AEBB-BE5E-4579-A495-C4D36E6FCE28}" destId="{C6C42332-C021-43D3-A983-9923DFE5C24E}" srcOrd="0" destOrd="0" presId="urn:microsoft.com/office/officeart/2005/8/layout/arrow3"/>
    <dgm:cxn modelId="{1824315F-8A87-4CAD-889E-8AF7999B455C}" srcId="{55D4AEBB-BE5E-4579-A495-C4D36E6FCE28}" destId="{513106B4-8CD8-483A-9C25-0C9A2CA375C5}" srcOrd="1" destOrd="0" parTransId="{E8282CA5-6840-41CC-A2D4-7F8B982765B0}" sibTransId="{BC8C9C4D-03B4-444C-9B67-76C4B7DD80D8}"/>
    <dgm:cxn modelId="{B16516C7-05B8-481A-A185-6164BCDF075F}" type="presOf" srcId="{513106B4-8CD8-483A-9C25-0C9A2CA375C5}" destId="{3230FCCA-C193-43B5-9743-E04E21019077}" srcOrd="0" destOrd="0" presId="urn:microsoft.com/office/officeart/2005/8/layout/arrow3"/>
    <dgm:cxn modelId="{42EDE3A3-97DA-4240-BA58-403B8C32BE49}" type="presParOf" srcId="{C6C42332-C021-43D3-A983-9923DFE5C24E}" destId="{2434F50B-E137-412E-AE29-979B9D74AA7A}" srcOrd="0" destOrd="0" presId="urn:microsoft.com/office/officeart/2005/8/layout/arrow3"/>
    <dgm:cxn modelId="{39D97153-D57F-4725-9F93-832579F13A3E}" type="presParOf" srcId="{C6C42332-C021-43D3-A983-9923DFE5C24E}" destId="{251D4B07-65C1-4DD3-9756-87657D6A87B9}" srcOrd="1" destOrd="0" presId="urn:microsoft.com/office/officeart/2005/8/layout/arrow3"/>
    <dgm:cxn modelId="{D1E0AA7D-C6AE-40E1-BBBF-D319BC63DA83}" type="presParOf" srcId="{C6C42332-C021-43D3-A983-9923DFE5C24E}" destId="{8E037991-1032-4779-9582-D970961A6C1E}" srcOrd="2" destOrd="0" presId="urn:microsoft.com/office/officeart/2005/8/layout/arrow3"/>
    <dgm:cxn modelId="{0CCCB56A-42A4-4828-9AFE-CE7B8BD2B076}" type="presParOf" srcId="{C6C42332-C021-43D3-A983-9923DFE5C24E}" destId="{91BA7875-72BE-41EB-B655-AF0121B627D1}" srcOrd="3" destOrd="0" presId="urn:microsoft.com/office/officeart/2005/8/layout/arrow3"/>
    <dgm:cxn modelId="{4061FCE6-9969-4D67-A4CA-C297AC33A966}" type="presParOf" srcId="{C6C42332-C021-43D3-A983-9923DFE5C24E}" destId="{3230FCCA-C193-43B5-9743-E04E2101907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0.49728</cdr:x>
      <cdr:y>0.21001</cdr:y>
    </cdr:from>
    <cdr:to>
      <cdr:x>0.60529</cdr:x>
      <cdr:y>0.46372</cdr:y>
    </cdr:to>
    <cdr:cxnSp macro="">
      <cdr:nvCxnSpPr>
        <cdr:cNvPr id="3" name="Curved Connector 2"/>
        <cdr:cNvCxnSpPr/>
      </cdr:nvCxnSpPr>
      <cdr:spPr>
        <a:xfrm xmlns:a="http://schemas.openxmlformats.org/drawingml/2006/main" rot="16200000" flipH="1">
          <a:off x="4246625" y="843285"/>
          <a:ext cx="984759" cy="928488"/>
        </a:xfrm>
        <a:prstGeom xmlns:a="http://schemas.openxmlformats.org/drawingml/2006/main" prst="curvedConnector3">
          <a:avLst>
            <a:gd name="adj1" fmla="val 110000"/>
          </a:avLst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0.82031</cdr:x>
      <cdr:y>0.11817</cdr:y>
    </cdr:from>
    <cdr:to>
      <cdr:x>0.92668</cdr:x>
      <cdr:y>0.35375</cdr:y>
    </cdr:to>
    <cdr:sp macro="" textlink="">
      <cdr:nvSpPr>
        <cdr:cNvPr id="7" name="Smiley Face 6"/>
        <cdr:cNvSpPr/>
      </cdr:nvSpPr>
      <cdr:spPr>
        <a:xfrm xmlns:a="http://schemas.openxmlformats.org/drawingml/2006/main">
          <a:off x="7051658" y="458657"/>
          <a:ext cx="914390" cy="914389"/>
        </a:xfrm>
        <a:prstGeom xmlns:a="http://schemas.openxmlformats.org/drawingml/2006/main" prst="smileyFace">
          <a:avLst/>
        </a:prstGeom>
        <a:solidFill xmlns:a="http://schemas.openxmlformats.org/drawingml/2006/main">
          <a:srgbClr val="FFFF00"/>
        </a:solidFill>
        <a:ln xmlns:a="http://schemas.openxmlformats.org/drawingml/2006/main" w="539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/>
            <a:lightRig rig="threePt" dir="t"/>
          </a:scene3d>
          <a:sp3d extrusionH="57150">
            <a:bevelT w="57150" h="38100" prst="artDeco"/>
          </a:sp3d>
        </a:bodyPr>
        <a:lstStyle xmlns:a="http://schemas.openxmlformats.org/drawingml/2006/main"/>
        <a:p xmlns:a="http://schemas.openxmlformats.org/drawingml/2006/main">
          <a:endParaRPr lang="sr-Latn-R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0.82345</cdr:x>
      <cdr:y>0.40671</cdr:y>
    </cdr:from>
    <cdr:to>
      <cdr:x>0.92982</cdr:x>
      <cdr:y>0.64229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78602" y="1578619"/>
          <a:ext cx="914390" cy="914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RS" sz="1100" dirty="0" smtClean="0"/>
            <a:t> </a:t>
          </a:r>
          <a:r>
            <a:rPr lang="sr-Latn-R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6% +19%</a:t>
          </a:r>
        </a:p>
      </cdr:txBody>
    </cdr:sp>
  </cdr:relSizeAnchor>
  <cdr:relSizeAnchor xmlns:cdr="http://schemas.openxmlformats.org/drawingml/2006/chartDrawing">
    <cdr:from>
      <cdr:x>0.50488</cdr:x>
      <cdr:y>0.17769</cdr:y>
    </cdr:from>
    <cdr:to>
      <cdr:x>0.94925</cdr:x>
      <cdr:y>0.48766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682223" y="689693"/>
          <a:ext cx="4121117" cy="1203129"/>
        </a:xfrm>
        <a:custGeom xmlns:a="http://schemas.openxmlformats.org/drawingml/2006/main">
          <a:avLst/>
          <a:gdLst>
            <a:gd name="connsiteX0" fmla="*/ 123204 w 3351327"/>
            <a:gd name="connsiteY0" fmla="*/ 113444 h 1203142"/>
            <a:gd name="connsiteX1" fmla="*/ 176213 w 3351327"/>
            <a:gd name="connsiteY1" fmla="*/ 7427 h 1203142"/>
            <a:gd name="connsiteX2" fmla="*/ 189465 w 3351327"/>
            <a:gd name="connsiteY2" fmla="*/ 47183 h 1203142"/>
            <a:gd name="connsiteX3" fmla="*/ 2720630 w 3351327"/>
            <a:gd name="connsiteY3" fmla="*/ 351983 h 1203142"/>
            <a:gd name="connsiteX4" fmla="*/ 1090613 w 3351327"/>
            <a:gd name="connsiteY4" fmla="*/ 1107357 h 1203142"/>
            <a:gd name="connsiteX5" fmla="*/ 1011100 w 3351327"/>
            <a:gd name="connsiteY5" fmla="*/ 1133862 h 1203142"/>
            <a:gd name="connsiteX6" fmla="*/ 1050856 w 3351327"/>
            <a:gd name="connsiteY6" fmla="*/ 1147114 h 1203142"/>
            <a:gd name="connsiteX7" fmla="*/ 2588109 w 3351327"/>
            <a:gd name="connsiteY7" fmla="*/ 351983 h 1203142"/>
            <a:gd name="connsiteX8" fmla="*/ 2243552 w 3351327"/>
            <a:gd name="connsiteY8" fmla="*/ 1133862 h 1203142"/>
            <a:gd name="connsiteX9" fmla="*/ 3025430 w 3351327"/>
            <a:gd name="connsiteY9" fmla="*/ 802557 h 1203142"/>
            <a:gd name="connsiteX10" fmla="*/ 3025430 w 3351327"/>
            <a:gd name="connsiteY10" fmla="*/ 895323 h 1203142"/>
            <a:gd name="connsiteX11" fmla="*/ 3343482 w 3351327"/>
            <a:gd name="connsiteY11" fmla="*/ 895323 h 1203142"/>
            <a:gd name="connsiteX12" fmla="*/ 3250717 w 3351327"/>
            <a:gd name="connsiteY12" fmla="*/ 1186870 h 1203142"/>
            <a:gd name="connsiteX13" fmla="*/ 3210961 w 3351327"/>
            <a:gd name="connsiteY13" fmla="*/ 921827 h 120314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</a:cxnLst>
          <a:rect l="l" t="t" r="r" b="b"/>
          <a:pathLst>
            <a:path w="3351327" h="1203142">
              <a:moveTo>
                <a:pt x="123204" y="113444"/>
              </a:moveTo>
              <a:cubicBezTo>
                <a:pt x="144187" y="65957"/>
                <a:pt x="165170" y="18470"/>
                <a:pt x="176213" y="7427"/>
              </a:cubicBezTo>
              <a:cubicBezTo>
                <a:pt x="187256" y="-3616"/>
                <a:pt x="-234604" y="-10243"/>
                <a:pt x="189465" y="47183"/>
              </a:cubicBezTo>
              <a:cubicBezTo>
                <a:pt x="613534" y="104609"/>
                <a:pt x="2570439" y="175287"/>
                <a:pt x="2720630" y="351983"/>
              </a:cubicBezTo>
              <a:cubicBezTo>
                <a:pt x="2870821" y="528679"/>
                <a:pt x="1375535" y="977044"/>
                <a:pt x="1090613" y="1107357"/>
              </a:cubicBezTo>
              <a:cubicBezTo>
                <a:pt x="805691" y="1237670"/>
                <a:pt x="1017726" y="1127236"/>
                <a:pt x="1011100" y="1133862"/>
              </a:cubicBezTo>
              <a:cubicBezTo>
                <a:pt x="1004474" y="1140488"/>
                <a:pt x="788021" y="1277427"/>
                <a:pt x="1050856" y="1147114"/>
              </a:cubicBezTo>
              <a:cubicBezTo>
                <a:pt x="1313691" y="1016801"/>
                <a:pt x="2389326" y="354192"/>
                <a:pt x="2588109" y="351983"/>
              </a:cubicBezTo>
              <a:cubicBezTo>
                <a:pt x="2786892" y="349774"/>
                <a:pt x="2170665" y="1058766"/>
                <a:pt x="2243552" y="1133862"/>
              </a:cubicBezTo>
              <a:cubicBezTo>
                <a:pt x="2316439" y="1208958"/>
                <a:pt x="2895117" y="842313"/>
                <a:pt x="3025430" y="802557"/>
              </a:cubicBezTo>
              <a:cubicBezTo>
                <a:pt x="3155743" y="762801"/>
                <a:pt x="2972421" y="879862"/>
                <a:pt x="3025430" y="895323"/>
              </a:cubicBezTo>
              <a:cubicBezTo>
                <a:pt x="3078439" y="910784"/>
                <a:pt x="3305934" y="846732"/>
                <a:pt x="3343482" y="895323"/>
              </a:cubicBezTo>
              <a:cubicBezTo>
                <a:pt x="3381030" y="943914"/>
                <a:pt x="3272804" y="1182453"/>
                <a:pt x="3250717" y="1186870"/>
              </a:cubicBezTo>
              <a:cubicBezTo>
                <a:pt x="3228630" y="1191287"/>
                <a:pt x="3213170" y="968209"/>
                <a:pt x="3210961" y="921827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R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2933700" y="568325"/>
            <a:ext cx="8770938" cy="1560513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9000"/>
              </a:lnSpc>
              <a:defRPr/>
            </a:pPr>
            <a:endParaRPr lang="en-GB" sz="4400">
              <a:solidFill>
                <a:srgbClr val="474B57"/>
              </a:solidFill>
              <a:latin typeface="Century Schoolbook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933700" y="2438400"/>
            <a:ext cx="8770938" cy="3651250"/>
          </a:xfrm>
          <a:prstGeom prst="rect">
            <a:avLst/>
          </a:prstGeom>
        </p:spPr>
        <p:txBody>
          <a:bodyPr/>
          <a:lstStyle/>
          <a:p>
            <a:pPr marL="319088" indent="-319088" defTabSz="914400">
              <a:lnSpc>
                <a:spcPct val="111000"/>
              </a:lnSpc>
              <a:spcBef>
                <a:spcPts val="925"/>
              </a:spcBef>
              <a:buFont typeface="Corbel" pitchFamily="34" charset="0"/>
              <a:buChar char="–"/>
              <a:defRPr/>
            </a:pPr>
            <a:endParaRPr lang="en-GB" sz="2000">
              <a:solidFill>
                <a:srgbClr val="474B57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500D-0AFB-4517-BC1C-CA7FB904A43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E33C-50F2-49F4-A931-9383BAE1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00050" y="361950"/>
            <a:ext cx="3497263" cy="6205538"/>
            <a:chOff x="400714" y="362425"/>
            <a:chExt cx="3495979" cy="62043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510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1133870" y="1809957"/>
              <a:ext cx="2762823" cy="4747333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" name="Straight Connector 6"/>
          <p:cNvCxnSpPr/>
          <p:nvPr/>
        </p:nvCxnSpPr>
        <p:spPr>
          <a:xfrm>
            <a:off x="9112250" y="571500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350" y="6296025"/>
            <a:ext cx="2506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0C46-CEFD-4E7C-A736-EEF1CA480FCB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6296025"/>
            <a:ext cx="5959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425" y="2852738"/>
            <a:ext cx="5383213" cy="6048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EB2943D-FBE1-4DBA-9628-B9EC282075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0 w 3840"/>
                <a:gd name="T1" fmla="*/ 0 h 2160"/>
                <a:gd name="T2" fmla="*/ 3840 w 3840"/>
                <a:gd name="T3" fmla="*/ 2160 h 2160"/>
              </a:gdLst>
              <a:ahLst/>
              <a:cxnLst>
                <a:cxn ang="0">
                  <a:pos x="46" y="1082"/>
                </a:cxn>
                <a:cxn ang="0">
                  <a:pos x="9" y="827"/>
                </a:cxn>
                <a:cxn ang="0">
                  <a:pos x="0" y="1236"/>
                </a:cxn>
                <a:cxn ang="0">
                  <a:pos x="1415" y="115"/>
                </a:cxn>
                <a:cxn ang="0">
                  <a:pos x="1429" y="154"/>
                </a:cxn>
                <a:cxn ang="0">
                  <a:pos x="1008" y="95"/>
                </a:cxn>
                <a:cxn ang="0">
                  <a:pos x="1291" y="286"/>
                </a:cxn>
                <a:cxn ang="0">
                  <a:pos x="750" y="19"/>
                </a:cxn>
                <a:cxn ang="0">
                  <a:pos x="762" y="48"/>
                </a:cxn>
                <a:cxn ang="0">
                  <a:pos x="442" y="13"/>
                </a:cxn>
                <a:cxn ang="0">
                  <a:pos x="1507" y="2099"/>
                </a:cxn>
                <a:cxn ang="0">
                  <a:pos x="1392" y="2125"/>
                </a:cxn>
                <a:cxn ang="0">
                  <a:pos x="1365" y="2070"/>
                </a:cxn>
                <a:cxn ang="0">
                  <a:pos x="1289" y="1835"/>
                </a:cxn>
                <a:cxn ang="0">
                  <a:pos x="1416" y="1658"/>
                </a:cxn>
                <a:cxn ang="0">
                  <a:pos x="1350" y="1641"/>
                </a:cxn>
                <a:cxn ang="0">
                  <a:pos x="1298" y="1621"/>
                </a:cxn>
                <a:cxn ang="0">
                  <a:pos x="1261" y="1654"/>
                </a:cxn>
                <a:cxn ang="0">
                  <a:pos x="1180" y="1669"/>
                </a:cxn>
                <a:cxn ang="0">
                  <a:pos x="1060" y="1654"/>
                </a:cxn>
                <a:cxn ang="0">
                  <a:pos x="1128" y="1950"/>
                </a:cxn>
                <a:cxn ang="0">
                  <a:pos x="1219" y="2068"/>
                </a:cxn>
                <a:cxn ang="0">
                  <a:pos x="1265" y="1813"/>
                </a:cxn>
                <a:cxn ang="0">
                  <a:pos x="1221" y="1974"/>
                </a:cxn>
                <a:cxn ang="0">
                  <a:pos x="3775" y="1589"/>
                </a:cxn>
                <a:cxn ang="0">
                  <a:pos x="3492" y="1303"/>
                </a:cxn>
                <a:cxn ang="0">
                  <a:pos x="3606" y="1241"/>
                </a:cxn>
                <a:cxn ang="0">
                  <a:pos x="3546" y="1130"/>
                </a:cxn>
                <a:cxn ang="0">
                  <a:pos x="3235" y="816"/>
                </a:cxn>
                <a:cxn ang="0">
                  <a:pos x="3063" y="969"/>
                </a:cxn>
                <a:cxn ang="0">
                  <a:pos x="3189" y="1055"/>
                </a:cxn>
                <a:cxn ang="0">
                  <a:pos x="3221" y="955"/>
                </a:cxn>
                <a:cxn ang="0">
                  <a:pos x="3258" y="1325"/>
                </a:cxn>
                <a:cxn ang="0">
                  <a:pos x="3288" y="1411"/>
                </a:cxn>
                <a:cxn ang="0">
                  <a:pos x="3316" y="1469"/>
                </a:cxn>
                <a:cxn ang="0">
                  <a:pos x="3323" y="1621"/>
                </a:cxn>
                <a:cxn ang="0">
                  <a:pos x="3417" y="1589"/>
                </a:cxn>
                <a:cxn ang="0">
                  <a:pos x="3475" y="1379"/>
                </a:cxn>
                <a:cxn ang="0">
                  <a:pos x="3433" y="1927"/>
                </a:cxn>
                <a:cxn ang="0">
                  <a:pos x="3515" y="1831"/>
                </a:cxn>
                <a:cxn ang="0">
                  <a:pos x="3562" y="2105"/>
                </a:cxn>
                <a:cxn ang="0">
                  <a:pos x="3626" y="1989"/>
                </a:cxn>
                <a:cxn ang="0">
                  <a:pos x="3813" y="2063"/>
                </a:cxn>
                <a:cxn ang="0">
                  <a:pos x="3769" y="1741"/>
                </a:cxn>
                <a:cxn ang="0">
                  <a:pos x="3389" y="1014"/>
                </a:cxn>
                <a:cxn ang="0">
                  <a:pos x="3096" y="797"/>
                </a:cxn>
                <a:cxn ang="0">
                  <a:pos x="2983" y="905"/>
                </a:cxn>
                <a:cxn ang="0">
                  <a:pos x="3002" y="744"/>
                </a:cxn>
                <a:cxn ang="0">
                  <a:pos x="3026" y="809"/>
                </a:cxn>
                <a:cxn ang="0">
                  <a:pos x="3067" y="756"/>
                </a:cxn>
                <a:cxn ang="0">
                  <a:pos x="3118" y="1271"/>
                </a:cxn>
                <a:cxn ang="0">
                  <a:pos x="3120" y="859"/>
                </a:cxn>
                <a:cxn ang="0">
                  <a:pos x="3416" y="1199"/>
                </a:cxn>
                <a:cxn ang="0">
                  <a:pos x="3553" y="1558"/>
                </a:cxn>
                <a:cxn ang="0">
                  <a:pos x="437" y="58"/>
                </a:cxn>
                <a:cxn ang="0">
                  <a:pos x="909" y="300"/>
                </a:cxn>
                <a:cxn ang="0">
                  <a:pos x="1017" y="2112"/>
                </a:cxn>
                <a:cxn ang="0">
                  <a:pos x="762" y="166"/>
                </a:cxn>
                <a:cxn ang="0">
                  <a:pos x="575" y="50"/>
                </a:cxn>
                <a:cxn ang="0">
                  <a:pos x="319" y="0"/>
                </a:cxn>
                <a:cxn ang="0">
                  <a:pos x="1130" y="2049"/>
                </a:cxn>
                <a:cxn ang="0">
                  <a:pos x="1261" y="2110"/>
                </a:cxn>
                <a:cxn ang="0">
                  <a:pos x="1243" y="2131"/>
                </a:cxn>
              </a:cxnLst>
              <a:rect l="T0" t="T1" r="T2" b="T3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>
                <a:gd name="T0" fmla="*/ 0 w 3840"/>
                <a:gd name="T1" fmla="*/ 0 h 2163"/>
                <a:gd name="T2" fmla="*/ 3840 w 3840"/>
                <a:gd name="T3" fmla="*/ 2163 h 2163"/>
              </a:gdLst>
              <a:ahLst/>
              <a:cxnLst>
                <a:cxn ang="0">
                  <a:pos x="3826" y="837"/>
                </a:cxn>
                <a:cxn ang="0">
                  <a:pos x="3818" y="1248"/>
                </a:cxn>
                <a:cxn ang="0">
                  <a:pos x="253" y="2138"/>
                </a:cxn>
                <a:cxn ang="0">
                  <a:pos x="2604" y="148"/>
                </a:cxn>
                <a:cxn ang="0">
                  <a:pos x="2451" y="421"/>
                </a:cxn>
                <a:cxn ang="0">
                  <a:pos x="2503" y="499"/>
                </a:cxn>
                <a:cxn ang="0">
                  <a:pos x="2630" y="602"/>
                </a:cxn>
                <a:cxn ang="0">
                  <a:pos x="2737" y="298"/>
                </a:cxn>
                <a:cxn ang="0">
                  <a:pos x="2626" y="146"/>
                </a:cxn>
                <a:cxn ang="0">
                  <a:pos x="2711" y="37"/>
                </a:cxn>
                <a:cxn ang="0">
                  <a:pos x="1796" y="808"/>
                </a:cxn>
                <a:cxn ang="0">
                  <a:pos x="1494" y="313"/>
                </a:cxn>
                <a:cxn ang="0">
                  <a:pos x="1822" y="537"/>
                </a:cxn>
                <a:cxn ang="0">
                  <a:pos x="1351" y="369"/>
                </a:cxn>
                <a:cxn ang="0">
                  <a:pos x="1660" y="604"/>
                </a:cxn>
                <a:cxn ang="0">
                  <a:pos x="1641" y="649"/>
                </a:cxn>
                <a:cxn ang="0">
                  <a:pos x="1213" y="598"/>
                </a:cxn>
                <a:cxn ang="0">
                  <a:pos x="1129" y="697"/>
                </a:cxn>
                <a:cxn ang="0">
                  <a:pos x="949" y="854"/>
                </a:cxn>
                <a:cxn ang="0">
                  <a:pos x="1210" y="878"/>
                </a:cxn>
                <a:cxn ang="0">
                  <a:pos x="1328" y="868"/>
                </a:cxn>
                <a:cxn ang="0">
                  <a:pos x="1371" y="955"/>
                </a:cxn>
                <a:cxn ang="0">
                  <a:pos x="1364" y="1165"/>
                </a:cxn>
                <a:cxn ang="0">
                  <a:pos x="1623" y="794"/>
                </a:cxn>
                <a:cxn ang="0">
                  <a:pos x="1542" y="306"/>
                </a:cxn>
                <a:cxn ang="0">
                  <a:pos x="1929" y="553"/>
                </a:cxn>
                <a:cxn ang="0">
                  <a:pos x="1809" y="599"/>
                </a:cxn>
                <a:cxn ang="0">
                  <a:pos x="1577" y="947"/>
                </a:cxn>
                <a:cxn ang="0">
                  <a:pos x="2680" y="8"/>
                </a:cxn>
                <a:cxn ang="0">
                  <a:pos x="2375" y="59"/>
                </a:cxn>
                <a:cxn ang="0">
                  <a:pos x="2394" y="120"/>
                </a:cxn>
                <a:cxn ang="0">
                  <a:pos x="3067" y="2073"/>
                </a:cxn>
                <a:cxn ang="0">
                  <a:pos x="2507" y="1934"/>
                </a:cxn>
                <a:cxn ang="0">
                  <a:pos x="2445" y="1925"/>
                </a:cxn>
                <a:cxn ang="0">
                  <a:pos x="2510" y="1957"/>
                </a:cxn>
                <a:cxn ang="0">
                  <a:pos x="2218" y="1874"/>
                </a:cxn>
                <a:cxn ang="0">
                  <a:pos x="2034" y="1783"/>
                </a:cxn>
                <a:cxn ang="0">
                  <a:pos x="1930" y="1807"/>
                </a:cxn>
                <a:cxn ang="0">
                  <a:pos x="1711" y="1802"/>
                </a:cxn>
                <a:cxn ang="0">
                  <a:pos x="1701" y="1929"/>
                </a:cxn>
                <a:cxn ang="0">
                  <a:pos x="1926" y="2060"/>
                </a:cxn>
                <a:cxn ang="0">
                  <a:pos x="2012" y="2129"/>
                </a:cxn>
                <a:cxn ang="0">
                  <a:pos x="1758" y="1909"/>
                </a:cxn>
                <a:cxn ang="0">
                  <a:pos x="2410" y="2031"/>
                </a:cxn>
                <a:cxn ang="0">
                  <a:pos x="2347" y="1993"/>
                </a:cxn>
                <a:cxn ang="0">
                  <a:pos x="2905" y="2136"/>
                </a:cxn>
                <a:cxn ang="0">
                  <a:pos x="2951" y="2160"/>
                </a:cxn>
                <a:cxn ang="0">
                  <a:pos x="766" y="1914"/>
                </a:cxn>
                <a:cxn ang="0">
                  <a:pos x="2757" y="1997"/>
                </a:cxn>
                <a:cxn ang="0">
                  <a:pos x="617" y="2097"/>
                </a:cxn>
                <a:cxn ang="0">
                  <a:pos x="657" y="1830"/>
                </a:cxn>
                <a:cxn ang="0">
                  <a:pos x="485" y="1901"/>
                </a:cxn>
                <a:cxn ang="0">
                  <a:pos x="512" y="1713"/>
                </a:cxn>
                <a:cxn ang="0">
                  <a:pos x="431" y="1690"/>
                </a:cxn>
                <a:cxn ang="0">
                  <a:pos x="393" y="1490"/>
                </a:cxn>
                <a:cxn ang="0">
                  <a:pos x="278" y="1465"/>
                </a:cxn>
                <a:cxn ang="0">
                  <a:pos x="140" y="1464"/>
                </a:cxn>
                <a:cxn ang="0">
                  <a:pos x="175" y="1649"/>
                </a:cxn>
                <a:cxn ang="0">
                  <a:pos x="265" y="1814"/>
                </a:cxn>
                <a:cxn ang="0">
                  <a:pos x="346" y="1939"/>
                </a:cxn>
                <a:cxn ang="0">
                  <a:pos x="93" y="1944"/>
                </a:cxn>
                <a:cxn ang="0">
                  <a:pos x="243" y="1496"/>
                </a:cxn>
                <a:cxn ang="0">
                  <a:pos x="752" y="1865"/>
                </a:cxn>
              </a:cxnLst>
              <a:rect l="T0" t="T1" r="T2" b="T3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Freeform 57"/>
          <p:cNvSpPr>
            <a:spLocks/>
          </p:cNvSpPr>
          <p:nvPr/>
        </p:nvSpPr>
        <p:spPr bwMode="auto">
          <a:xfrm>
            <a:off x="4456113" y="31750"/>
            <a:ext cx="0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</a:gdLst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0" y="2"/>
              </a:cxn>
              <a:cxn ang="0">
                <a:pos x="0" y="0"/>
              </a:cxn>
            </a:cxnLst>
            <a:rect l="T0" t="T1" r="T2" b="T3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319963" y="468313"/>
            <a:ext cx="4875212" cy="5922962"/>
            <a:chOff x="7320300" y="467784"/>
            <a:chExt cx="4875213" cy="5922963"/>
          </a:xfrm>
        </p:grpSpPr>
        <p:sp>
          <p:nvSpPr>
            <p:cNvPr id="10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7506037" y="661459"/>
              <a:ext cx="4686301" cy="5543551"/>
            </a:xfrm>
            <a:custGeom>
              <a:avLst/>
              <a:gdLst>
                <a:gd name="T0" fmla="*/ 0 w 2952"/>
                <a:gd name="T1" fmla="*/ 0 h 3492"/>
                <a:gd name="T2" fmla="*/ 2952 w 2952"/>
                <a:gd name="T3" fmla="*/ 3492 h 3492"/>
              </a:gdLst>
              <a:ahLst/>
              <a:cxnLst>
                <a:cxn ang="0">
                  <a:pos x="79" y="0"/>
                </a:cxn>
                <a:cxn ang="0">
                  <a:pos x="2952" y="0"/>
                </a:cxn>
                <a:cxn ang="0">
                  <a:pos x="2952" y="25"/>
                </a:cxn>
                <a:cxn ang="0">
                  <a:pos x="79" y="25"/>
                </a:cxn>
                <a:cxn ang="0">
                  <a:pos x="62" y="27"/>
                </a:cxn>
                <a:cxn ang="0">
                  <a:pos x="48" y="35"/>
                </a:cxn>
                <a:cxn ang="0">
                  <a:pos x="35" y="47"/>
                </a:cxn>
                <a:cxn ang="0">
                  <a:pos x="26" y="63"/>
                </a:cxn>
                <a:cxn ang="0">
                  <a:pos x="24" y="80"/>
                </a:cxn>
                <a:cxn ang="0">
                  <a:pos x="24" y="3411"/>
                </a:cxn>
                <a:cxn ang="0">
                  <a:pos x="26" y="3429"/>
                </a:cxn>
                <a:cxn ang="0">
                  <a:pos x="35" y="3444"/>
                </a:cxn>
                <a:cxn ang="0">
                  <a:pos x="48" y="3457"/>
                </a:cxn>
                <a:cxn ang="0">
                  <a:pos x="62" y="3466"/>
                </a:cxn>
                <a:cxn ang="0">
                  <a:pos x="79" y="3468"/>
                </a:cxn>
                <a:cxn ang="0">
                  <a:pos x="2951" y="3468"/>
                </a:cxn>
                <a:cxn ang="0">
                  <a:pos x="2951" y="3492"/>
                </a:cxn>
                <a:cxn ang="0">
                  <a:pos x="79" y="3492"/>
                </a:cxn>
                <a:cxn ang="0">
                  <a:pos x="59" y="3489"/>
                </a:cxn>
                <a:cxn ang="0">
                  <a:pos x="40" y="3481"/>
                </a:cxn>
                <a:cxn ang="0">
                  <a:pos x="23" y="3469"/>
                </a:cxn>
                <a:cxn ang="0">
                  <a:pos x="11" y="3452"/>
                </a:cxn>
                <a:cxn ang="0">
                  <a:pos x="3" y="3433"/>
                </a:cxn>
                <a:cxn ang="0">
                  <a:pos x="0" y="3411"/>
                </a:cxn>
                <a:cxn ang="0">
                  <a:pos x="0" y="80"/>
                </a:cxn>
                <a:cxn ang="0">
                  <a:pos x="3" y="60"/>
                </a:cxn>
                <a:cxn ang="0">
                  <a:pos x="11" y="41"/>
                </a:cxn>
                <a:cxn ang="0">
                  <a:pos x="23" y="24"/>
                </a:cxn>
                <a:cxn ang="0">
                  <a:pos x="40" y="11"/>
                </a:cxn>
                <a:cxn ang="0">
                  <a:pos x="59" y="4"/>
                </a:cxn>
                <a:cxn ang="0">
                  <a:pos x="79" y="0"/>
                </a:cxn>
              </a:cxnLst>
              <a:rect l="T0" t="T1" r="T2" b="T3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2" name="Straight Connector 9"/>
            <p:cNvCxnSpPr/>
            <p:nvPr/>
          </p:nvCxnSpPr>
          <p:spPr>
            <a:xfrm>
              <a:off x="8014037" y="4628622"/>
              <a:ext cx="69373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972550" y="64420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448C4-A749-4554-BDA3-60F52ADEEEA7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50" y="6442075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725" y="6442075"/>
            <a:ext cx="2754313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pPr>
              <a:defRPr/>
            </a:pPr>
            <a:fld id="{06053776-38AB-48FD-B9F2-24547251A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59F7-71E3-48C1-BF67-2AFB3A4A0283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9175-EE5B-446A-8117-F87854A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011F-5A15-47BE-867E-BFA4F85E0AB3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5ED4-7F62-4D8B-AA8F-66EDD770D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8BC6-295F-4FDD-A3C0-68257E03465D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B9AD-639A-41E2-9552-EB7347DC1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C41A-01AC-467E-A49E-6865B8749AF7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2308-9770-4EE8-97BF-9ED525625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0050" y="361950"/>
            <a:ext cx="3497263" cy="6205538"/>
            <a:chOff x="400714" y="362425"/>
            <a:chExt cx="3495979" cy="620438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510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133870" y="1809957"/>
              <a:ext cx="2762823" cy="4747333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5FD6-A50F-4EBC-B16B-C2F47E10E7C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B353-8838-45F2-A1F7-271818BF4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>
            <a:spLocks noEditPoints="1"/>
          </p:cNvSpPr>
          <p:nvPr/>
        </p:nvSpPr>
        <p:spPr bwMode="auto">
          <a:xfrm rot="2047334" flipH="1">
            <a:off x="8572500" y="454025"/>
            <a:ext cx="3409950" cy="5856288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86500"/>
            <a:ext cx="322738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CD93813-AE8F-4C56-9E85-11B306D07063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86500"/>
            <a:ext cx="75977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/>
            </a:lvl1pPr>
          </a:lstStyle>
          <a:p>
            <a:pPr>
              <a:defRPr/>
            </a:pPr>
            <a:fld id="{A5CE892B-1E9F-4D91-AE3E-375B5D776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>
            <a:spLocks noEditPoints="1"/>
          </p:cNvSpPr>
          <p:nvPr/>
        </p:nvSpPr>
        <p:spPr bwMode="auto">
          <a:xfrm rot="2047334" flipH="1">
            <a:off x="8572500" y="454025"/>
            <a:ext cx="3409950" cy="5856288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477250" y="6291263"/>
            <a:ext cx="322738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5B5716B-04BC-48DC-8480-6CEF79A07D13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363" y="6291263"/>
            <a:ext cx="7599362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250" y="373063"/>
            <a:ext cx="3227388" cy="817562"/>
          </a:xfrm>
        </p:spPr>
        <p:txBody>
          <a:bodyPr anchor="t"/>
          <a:lstStyle>
            <a:lvl1pPr algn="l">
              <a:defRPr sz="4400"/>
            </a:lvl1pPr>
          </a:lstStyle>
          <a:p>
            <a:pPr>
              <a:defRPr/>
            </a:pPr>
            <a:fld id="{A23E2CAF-154A-4D16-97B6-39C7F48832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400050" y="361950"/>
            <a:ext cx="3497263" cy="620553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510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870" y="1809957"/>
              <a:ext cx="2762823" cy="4747333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933700" y="568325"/>
            <a:ext cx="877093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33700" y="2438400"/>
            <a:ext cx="877093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438" y="6296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C59ED1E-839A-4E4E-A38D-0D97929AD061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700" y="629602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763" y="723900"/>
            <a:ext cx="1884362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B077ECB-266F-49EC-AAB4-2C6F406E2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463"/>
            <a:ext cx="8770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9" r:id="rId3"/>
    <p:sldLayoutId id="2147483678" r:id="rId4"/>
    <p:sldLayoutId id="2147483677" r:id="rId5"/>
    <p:sldLayoutId id="2147483676" r:id="rId6"/>
    <p:sldLayoutId id="2147483682" r:id="rId7"/>
    <p:sldLayoutId id="2147483683" r:id="rId8"/>
    <p:sldLayoutId id="2147483684" r:id="rId9"/>
    <p:sldLayoutId id="2147483675" r:id="rId10"/>
    <p:sldLayoutId id="2147483685" r:id="rId11"/>
  </p:sldLayoutIdLst>
  <p:txStyles>
    <p:titleStyle>
      <a:lvl1pPr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 kern="1200">
          <a:solidFill>
            <a:srgbClr val="474B5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/>
        </a:defRPr>
      </a:lvl2pPr>
      <a:lvl3pPr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/>
        </a:defRPr>
      </a:lvl3pPr>
      <a:lvl4pPr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/>
        </a:defRPr>
      </a:lvl4pPr>
      <a:lvl5pPr algn="l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/>
        </a:defRPr>
      </a:lvl5pPr>
      <a:lvl6pPr marL="4572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/>
        </a:defRPr>
      </a:lvl6pPr>
      <a:lvl7pPr marL="9144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/>
        </a:defRPr>
      </a:lvl7pPr>
      <a:lvl8pPr marL="13716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/>
        </a:defRPr>
      </a:lvl8pPr>
      <a:lvl9pPr marL="1828800" algn="l" rtl="0" fontAlgn="base">
        <a:lnSpc>
          <a:spcPct val="99000"/>
        </a:lnSpc>
        <a:spcBef>
          <a:spcPct val="0"/>
        </a:spcBef>
        <a:spcAft>
          <a:spcPct val="0"/>
        </a:spcAft>
        <a:defRPr sz="4400">
          <a:solidFill>
            <a:srgbClr val="474B57"/>
          </a:solidFill>
          <a:latin typeface="Century Schoolbook"/>
        </a:defRPr>
      </a:lvl9pPr>
    </p:titleStyle>
    <p:bodyStyle>
      <a:lvl1pPr marL="319088" indent="-319088" algn="l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2000" kern="1200">
          <a:solidFill>
            <a:srgbClr val="474B57"/>
          </a:solidFill>
          <a:latin typeface="+mn-lt"/>
          <a:ea typeface="+mn-ea"/>
          <a:cs typeface="+mn-cs"/>
        </a:defRPr>
      </a:lvl1pPr>
      <a:lvl2pPr marL="639763" indent="-319088" algn="l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kern="1200">
          <a:solidFill>
            <a:srgbClr val="474B57"/>
          </a:solidFill>
          <a:latin typeface="+mn-lt"/>
          <a:ea typeface="+mn-ea"/>
          <a:cs typeface="+mn-cs"/>
        </a:defRPr>
      </a:lvl2pPr>
      <a:lvl3pPr marL="958850" indent="-319088" algn="l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600" i="1" kern="1200">
          <a:solidFill>
            <a:srgbClr val="474B57"/>
          </a:solidFill>
          <a:latin typeface="+mn-lt"/>
          <a:ea typeface="+mn-ea"/>
          <a:cs typeface="+mn-cs"/>
        </a:defRPr>
      </a:lvl3pPr>
      <a:lvl4pPr marL="1279525" indent="-319088" algn="l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kern="1200">
          <a:solidFill>
            <a:srgbClr val="474B57"/>
          </a:solidFill>
          <a:latin typeface="+mn-lt"/>
          <a:ea typeface="+mn-ea"/>
          <a:cs typeface="+mn-cs"/>
        </a:defRPr>
      </a:lvl4pPr>
      <a:lvl5pPr marL="1600200" indent="-319088" algn="l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itchFamily="34" charset="0"/>
        <a:buChar char="–"/>
        <a:defRPr sz="1400" i="1" kern="1200">
          <a:solidFill>
            <a:srgbClr val="474B57"/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oleObject" Target="../embeddings/oleObject4.bin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920038" y="1023938"/>
            <a:ext cx="3794125" cy="334962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 smtClean="0">
                <a:latin typeface="Calibri" pitchFamily="34" charset="0"/>
              </a:rPr>
              <a:t>ZADOVOLJSTVO ZAPOSLENIH ZDRAVSTVENIH RADNIKA </a:t>
            </a:r>
            <a:br>
              <a:rPr lang="en-US" sz="3200" b="1" smtClean="0">
                <a:latin typeface="Calibri" pitchFamily="34" charset="0"/>
              </a:rPr>
            </a:br>
            <a:r>
              <a:rPr lang="en-US" sz="3200" b="1" smtClean="0">
                <a:latin typeface="Calibri" pitchFamily="34" charset="0"/>
              </a:rPr>
              <a:t>2015</a:t>
            </a:r>
            <a:br>
              <a:rPr lang="en-US" sz="3200" b="1" smtClean="0">
                <a:latin typeface="Calibri" pitchFamily="34" charset="0"/>
              </a:rPr>
            </a:br>
            <a:r>
              <a:rPr lang="en-US" sz="3200" b="1" smtClean="0">
                <a:latin typeface="Calibri" pitchFamily="34" charset="0"/>
              </a:rPr>
              <a:t>BANJA JUNAKOVIC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7920038" y="4945063"/>
            <a:ext cx="3794125" cy="1038225"/>
          </a:xfrm>
        </p:spPr>
        <p:txBody>
          <a:bodyPr/>
          <a:lstStyle/>
          <a:p>
            <a:pPr eaLnBrk="1" hangingPunct="1"/>
            <a:r>
              <a:rPr lang="en-US" smtClean="0"/>
              <a:t>Apatin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Ustanove</a:t>
            </a:r>
            <a:b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N=1571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Chart 7"/>
          <p:cNvGraphicFramePr>
            <a:graphicFrameLocks/>
          </p:cNvGraphicFramePr>
          <p:nvPr/>
        </p:nvGraphicFramePr>
        <p:xfrm>
          <a:off x="511175" y="76200"/>
          <a:ext cx="10807700" cy="6670675"/>
        </p:xfrm>
        <a:graphic>
          <a:graphicData uri="http://schemas.openxmlformats.org/presentationml/2006/ole">
            <p:oleObj spid="_x0000_s15361" r:id="rId3" imgW="10809145" imgH="667569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Chart 7"/>
          <p:cNvGraphicFramePr>
            <a:graphicFrameLocks/>
          </p:cNvGraphicFramePr>
          <p:nvPr/>
        </p:nvGraphicFramePr>
        <p:xfrm>
          <a:off x="892175" y="681038"/>
          <a:ext cx="9836150" cy="5672137"/>
        </p:xfrm>
        <a:graphic>
          <a:graphicData uri="http://schemas.openxmlformats.org/presentationml/2006/ole">
            <p:oleObj spid="_x0000_s16385" r:id="rId3" imgW="9839797" imgH="566977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482" y="209756"/>
            <a:ext cx="6433025" cy="1560716"/>
          </a:xfrm>
          <a:gradFill flip="none" rotWithShape="1">
            <a:gsLst>
              <a:gs pos="35000">
                <a:schemeClr val="accent4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100000">
                <a:srgbClr val="FF0000">
                  <a:alpha val="36000"/>
                </a:srgbClr>
              </a:gs>
              <a:gs pos="20000">
                <a:srgbClr val="FF66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tx1"/>
                </a:solidFill>
              </a:rPr>
              <a:t>Stres?</a:t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sr-Latn-RS" sz="1800" dirty="0" smtClean="0">
                <a:solidFill>
                  <a:schemeClr val="tx1"/>
                </a:solidFill>
              </a:rPr>
              <a:t>Koliko ste napeti,pri obavljanju posla, pod stresom ili pritiskom?</a:t>
            </a:r>
            <a:endParaRPr lang="sr-Latn-R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966583"/>
          <a:ext cx="927400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7843838" y="2767013"/>
            <a:ext cx="58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itle 3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261938"/>
          </a:xfrm>
        </p:spPr>
        <p:txBody>
          <a:bodyPr/>
          <a:lstStyle/>
          <a:p>
            <a:pPr eaLnBrk="1" hangingPunct="1"/>
            <a:r>
              <a:rPr lang="en-US" sz="800" smtClean="0"/>
              <a:t>*</a:t>
            </a:r>
          </a:p>
        </p:txBody>
      </p:sp>
      <p:sp>
        <p:nvSpPr>
          <p:cNvPr id="18439" name="Text Placeholder 4"/>
          <p:cNvSpPr>
            <a:spLocks noGrp="1"/>
          </p:cNvSpPr>
          <p:nvPr>
            <p:ph type="body" idx="1"/>
          </p:nvPr>
        </p:nvSpPr>
        <p:spPr>
          <a:xfrm>
            <a:off x="677863" y="939800"/>
            <a:ext cx="4184650" cy="576263"/>
          </a:xfrm>
        </p:spPr>
        <p:txBody>
          <a:bodyPr/>
          <a:lstStyle/>
          <a:p>
            <a:pPr eaLnBrk="1" hangingPunct="1">
              <a:lnSpc>
                <a:spcPct val="79000"/>
              </a:lnSpc>
            </a:pPr>
            <a:r>
              <a:rPr lang="en-US" sz="1900" smtClean="0">
                <a:solidFill>
                  <a:srgbClr val="64834D"/>
                </a:solidFill>
              </a:rPr>
              <a:t>U poredjenju s poslom od pre pet godina sada ste:</a:t>
            </a:r>
          </a:p>
        </p:txBody>
      </p:sp>
      <p:graphicFrame>
        <p:nvGraphicFramePr>
          <p:cNvPr id="18435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625475" y="1989138"/>
          <a:ext cx="4286250" cy="4103687"/>
        </p:xfrm>
        <a:graphic>
          <a:graphicData uri="http://schemas.openxmlformats.org/presentationml/2006/ole">
            <p:oleObj spid="_x0000_s18435" r:id="rId3" imgW="4285859" imgH="4102964" progId="Excel.Chart.8">
              <p:embed/>
            </p:oleObj>
          </a:graphicData>
        </a:graphic>
      </p:graphicFrame>
      <p:sp>
        <p:nvSpPr>
          <p:cNvPr id="1844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791325" y="904875"/>
            <a:ext cx="4186238" cy="576263"/>
          </a:xfrm>
        </p:spPr>
        <p:txBody>
          <a:bodyPr/>
          <a:lstStyle/>
          <a:p>
            <a:pPr eaLnBrk="1" hangingPunct="1">
              <a:lnSpc>
                <a:spcPct val="79000"/>
              </a:lnSpc>
            </a:pPr>
            <a:r>
              <a:rPr lang="en-US" sz="1900" smtClean="0">
                <a:solidFill>
                  <a:srgbClr val="64834D"/>
                </a:solidFill>
              </a:rPr>
              <a:t>Kada razmisljate o narednih 5 godina,vi biste</a:t>
            </a:r>
          </a:p>
        </p:txBody>
      </p:sp>
      <p:graphicFrame>
        <p:nvGraphicFramePr>
          <p:cNvPr id="18437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5664200" y="1425575"/>
          <a:ext cx="5508625" cy="5037138"/>
        </p:xfrm>
        <a:graphic>
          <a:graphicData uri="http://schemas.openxmlformats.org/presentationml/2006/ole">
            <p:oleObj spid="_x0000_s18437" r:id="rId4" imgW="5511262" imgH="5035732" progId="Excel.Chart.8">
              <p:embed/>
            </p:oleObj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9991360" y="3799475"/>
          <a:ext cx="1943652" cy="222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11560175" y="3671888"/>
            <a:ext cx="384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7030A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443" name="TextBox 1"/>
          <p:cNvSpPr txBox="1">
            <a:spLocks noChangeArrowheads="1"/>
          </p:cNvSpPr>
          <p:nvPr/>
        </p:nvSpPr>
        <p:spPr bwMode="auto">
          <a:xfrm>
            <a:off x="9205913" y="5995988"/>
            <a:ext cx="2986087" cy="646112"/>
          </a:xfrm>
          <a:prstGeom prst="rect">
            <a:avLst/>
          </a:prstGeom>
          <a:solidFill>
            <a:srgbClr val="64834D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Mladi odlaze,starijima je </a:t>
            </a:r>
          </a:p>
          <a:p>
            <a:r>
              <a:rPr lang="en-US">
                <a:latin typeface="Calibri" pitchFamily="34" charset="0"/>
              </a:rPr>
              <a:t>luksuz bilo kakva promena???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72335" y="173898"/>
            <a:ext cx="8770571" cy="866008"/>
          </a:xfrm>
          <a:gradFill>
            <a:gsLst>
              <a:gs pos="6000">
                <a:schemeClr val="tx1">
                  <a:lumMod val="65000"/>
                  <a:lumOff val="35000"/>
                </a:schemeClr>
              </a:gs>
              <a:gs pos="38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98937">
                <a:srgbClr val="DFDBC9"/>
              </a:gs>
              <a:gs pos="90000">
                <a:srgbClr val="DEDAC7"/>
              </a:gs>
              <a:gs pos="0">
                <a:srgbClr val="DCD8C4"/>
              </a:gs>
              <a:gs pos="82000">
                <a:srgbClr val="D8D3BD"/>
              </a:gs>
              <a:gs pos="59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Da li,pored posla koji ovde obavljate,radite jos neki posao?</a:t>
            </a:r>
          </a:p>
        </p:txBody>
      </p:sp>
      <p:graphicFrame>
        <p:nvGraphicFramePr>
          <p:cNvPr id="19460" name="Content Placeholder 12"/>
          <p:cNvGraphicFramePr>
            <a:graphicFrameLocks noGrp="1"/>
          </p:cNvGraphicFramePr>
          <p:nvPr>
            <p:ph idx="1"/>
          </p:nvPr>
        </p:nvGraphicFramePr>
        <p:xfrm>
          <a:off x="1690688" y="1109663"/>
          <a:ext cx="8834437" cy="5568950"/>
        </p:xfrm>
        <a:graphic>
          <a:graphicData uri="http://schemas.openxmlformats.org/presentationml/2006/ole">
            <p:oleObj spid="_x0000_s19460" name="Chart" r:id="rId3" imgW="8839200" imgH="55722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>
                <a:lumMod val="65000"/>
                <a:lumOff val="35000"/>
              </a:schemeClr>
            </a:gs>
            <a:gs pos="38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8937">
              <a:srgbClr val="DFDBC9"/>
            </a:gs>
            <a:gs pos="97875">
              <a:srgbClr val="DEDAC7"/>
            </a:gs>
            <a:gs pos="95750">
              <a:srgbClr val="DCD8C4"/>
            </a:gs>
            <a:gs pos="91500">
              <a:srgbClr val="D8D3BD"/>
            </a:gs>
            <a:gs pos="34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5138" y="687962"/>
            <a:ext cx="19014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434263" y="5672138"/>
            <a:ext cx="34845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Davorka Bosnic</a:t>
            </a:r>
          </a:p>
          <a:p>
            <a:r>
              <a:rPr lang="en-US" sz="2400">
                <a:latin typeface="Calibri" pitchFamily="34" charset="0"/>
              </a:rPr>
              <a:t>Dipl.psiholog</a:t>
            </a:r>
            <a:r>
              <a:rPr lang="en-US">
                <a:latin typeface="Calibri" pitchFamily="34" charset="0"/>
              </a:rPr>
              <a:t>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304</TotalTime>
  <Words>60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Century Schoolbook</vt:lpstr>
      <vt:lpstr>Calibri</vt:lpstr>
      <vt:lpstr>Corbel</vt:lpstr>
      <vt:lpstr>Feathered</vt:lpstr>
      <vt:lpstr>Feathered</vt:lpstr>
      <vt:lpstr>Feathered</vt:lpstr>
      <vt:lpstr>Feathered</vt:lpstr>
      <vt:lpstr>Feathered</vt:lpstr>
      <vt:lpstr>Feathered</vt:lpstr>
      <vt:lpstr>Feathered</vt:lpstr>
      <vt:lpstr>Microsoft Excel Chart</vt:lpstr>
      <vt:lpstr>Microsoft Office Excel Chart</vt:lpstr>
      <vt:lpstr>ZADOVOLJSTVO ZAPOSLENIH ZDRAVSTVENIH RADNIKA  2015 BANJA JUNAKOVIC</vt:lpstr>
      <vt:lpstr>Ustanove N=1571</vt:lpstr>
      <vt:lpstr>Slide 3</vt:lpstr>
      <vt:lpstr>Slide 4</vt:lpstr>
      <vt:lpstr>Slide 5</vt:lpstr>
      <vt:lpstr>*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ZAPOSLENIH ZDRAVSTVENIH RADNIKA  2015 ZAPADNO BACKI OKRUG</dc:title>
  <dc:creator>Korisnik</dc:creator>
  <cp:lastModifiedBy>Statistika</cp:lastModifiedBy>
  <cp:revision>45</cp:revision>
  <dcterms:created xsi:type="dcterms:W3CDTF">2016-01-18T10:07:39Z</dcterms:created>
  <dcterms:modified xsi:type="dcterms:W3CDTF">2016-09-21T07:40:21Z</dcterms:modified>
</cp:coreProperties>
</file>