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E7167-9854-4273-A80E-94B41E97B232}" type="doc">
      <dgm:prSet loTypeId="urn:microsoft.com/office/officeart/2005/8/layout/hList9" loCatId="list" qsTypeId="urn:microsoft.com/office/officeart/2009/2/quickstyle/3d8" qsCatId="3D" csTypeId="urn:microsoft.com/office/officeart/2005/8/colors/colorful1" csCatId="colorful" phldr="1"/>
      <dgm:spPr>
        <a:scene3d>
          <a:camera prst="perspectiveFront" zoom="82000"/>
          <a:lightRig rig="morning" dir="t">
            <a:rot lat="0" lon="0" rev="20400000"/>
          </a:lightRig>
        </a:scene3d>
      </dgm:spPr>
      <dgm:t>
        <a:bodyPr/>
        <a:lstStyle/>
        <a:p>
          <a:endParaRPr lang="sr-Latn-RS"/>
        </a:p>
      </dgm:t>
    </dgm:pt>
    <dgm:pt modelId="{570478B4-71F1-4740-9924-7E2025E7B5F1}">
      <dgm:prSet phldrT="[Text]" custT="1"/>
      <dgm:spPr>
        <a:solidFill>
          <a:srgbClr val="00B050"/>
        </a:solidFill>
      </dgm:spPr>
      <dgm:t>
        <a:bodyPr/>
        <a:lstStyle/>
        <a:p>
          <a:r>
            <a:rPr lang="sr-Latn-RS" sz="2400" dirty="0" smtClean="0">
              <a:solidFill>
                <a:schemeClr val="tx1"/>
              </a:solidFill>
            </a:rPr>
            <a:t>ustanove</a:t>
          </a:r>
          <a:endParaRPr lang="sr-Latn-RS" sz="2400" dirty="0">
            <a:solidFill>
              <a:schemeClr val="tx1"/>
            </a:solidFill>
          </a:endParaRPr>
        </a:p>
      </dgm:t>
    </dgm:pt>
    <dgm:pt modelId="{8481361E-46EC-428C-B617-A94660F14642}" type="parTrans" cxnId="{66E2B4A8-7D93-48FB-B8F3-7AB64D81C44F}">
      <dgm:prSet/>
      <dgm:spPr/>
      <dgm:t>
        <a:bodyPr/>
        <a:lstStyle/>
        <a:p>
          <a:endParaRPr lang="sr-Latn-RS"/>
        </a:p>
      </dgm:t>
    </dgm:pt>
    <dgm:pt modelId="{937BEBFF-F1E4-4A04-829D-304A0347230E}" type="sibTrans" cxnId="{66E2B4A8-7D93-48FB-B8F3-7AB64D81C44F}">
      <dgm:prSet/>
      <dgm:spPr/>
      <dgm:t>
        <a:bodyPr/>
        <a:lstStyle/>
        <a:p>
          <a:endParaRPr lang="sr-Latn-RS"/>
        </a:p>
      </dgm:t>
    </dgm:pt>
    <dgm:pt modelId="{488E60AA-3D0F-4CF1-B824-B13674AAB373}">
      <dgm:prSet phldrT="[Text]" custT="1"/>
      <dgm:spPr>
        <a:gradFill rotWithShape="0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r>
            <a:rPr lang="sr-Latn-RS" sz="2400" dirty="0" smtClean="0"/>
            <a:t>Opsta bolnica Sombor 80,5% (173 )</a:t>
          </a:r>
          <a:endParaRPr lang="sr-Latn-RS" sz="2400" dirty="0"/>
        </a:p>
      </dgm:t>
    </dgm:pt>
    <dgm:pt modelId="{0889B678-0482-42FD-970C-812072C7D3EF}" type="parTrans" cxnId="{EB841F3D-85DC-405C-B7E8-1A7066DCADD4}">
      <dgm:prSet/>
      <dgm:spPr/>
      <dgm:t>
        <a:bodyPr/>
        <a:lstStyle/>
        <a:p>
          <a:endParaRPr lang="sr-Latn-RS"/>
        </a:p>
      </dgm:t>
    </dgm:pt>
    <dgm:pt modelId="{2C094F32-AE8D-4236-BA14-0D9FFEA317BE}" type="sibTrans" cxnId="{EB841F3D-85DC-405C-B7E8-1A7066DCADD4}">
      <dgm:prSet/>
      <dgm:spPr/>
      <dgm:t>
        <a:bodyPr/>
        <a:lstStyle/>
        <a:p>
          <a:endParaRPr lang="sr-Latn-RS"/>
        </a:p>
      </dgm:t>
    </dgm:pt>
    <dgm:pt modelId="{F877C41A-C7D0-4EE6-9948-BC24621EE2D7}">
      <dgm:prSet phldrT="[Text]" custT="1"/>
      <dgm:spPr>
        <a:gradFill rotWithShape="0">
          <a:gsLst>
            <a:gs pos="81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42000">
              <a:srgbClr val="FFFF00"/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r>
            <a:rPr lang="sr-Latn-RS" sz="2400" dirty="0" smtClean="0"/>
            <a:t>Banja Junakovic</a:t>
          </a:r>
        </a:p>
        <a:p>
          <a:r>
            <a:rPr lang="sr-Latn-RS" sz="2400" dirty="0" smtClean="0"/>
            <a:t>19,5% (42 )</a:t>
          </a:r>
          <a:endParaRPr lang="sr-Latn-RS" sz="2400" dirty="0"/>
        </a:p>
      </dgm:t>
    </dgm:pt>
    <dgm:pt modelId="{49B79569-77E6-4163-BCD7-82204B25848B}" type="parTrans" cxnId="{B1354509-4251-47F2-87B4-D315FA82DDD1}">
      <dgm:prSet/>
      <dgm:spPr/>
      <dgm:t>
        <a:bodyPr/>
        <a:lstStyle/>
        <a:p>
          <a:endParaRPr lang="sr-Latn-RS"/>
        </a:p>
      </dgm:t>
    </dgm:pt>
    <dgm:pt modelId="{9AAFA973-CB1F-4966-9EB9-991FA85FD5ED}" type="sibTrans" cxnId="{B1354509-4251-47F2-87B4-D315FA82DDD1}">
      <dgm:prSet/>
      <dgm:spPr/>
      <dgm:t>
        <a:bodyPr/>
        <a:lstStyle/>
        <a:p>
          <a:endParaRPr lang="sr-Latn-RS"/>
        </a:p>
      </dgm:t>
    </dgm:pt>
    <dgm:pt modelId="{28F5F79C-82B9-44C2-BEB0-5B0823E58396}">
      <dgm:prSet phldrT="[Text]" custT="1"/>
      <dgm:spPr>
        <a:solidFill>
          <a:srgbClr val="FFC000"/>
        </a:solidFill>
      </dgm:spPr>
      <dgm:t>
        <a:bodyPr/>
        <a:lstStyle/>
        <a:p>
          <a:r>
            <a:rPr lang="sr-Latn-RS" sz="2800" dirty="0" smtClean="0">
              <a:solidFill>
                <a:schemeClr val="tx1"/>
              </a:solidFill>
            </a:rPr>
            <a:t>odeljenja</a:t>
          </a:r>
          <a:endParaRPr lang="sr-Latn-RS" sz="2800" dirty="0">
            <a:solidFill>
              <a:schemeClr val="tx1"/>
            </a:solidFill>
          </a:endParaRPr>
        </a:p>
      </dgm:t>
    </dgm:pt>
    <dgm:pt modelId="{713F1EC0-0F03-426D-BFE7-9596197451C0}" type="parTrans" cxnId="{382F9640-2650-4995-9940-B192CDDA337B}">
      <dgm:prSet/>
      <dgm:spPr/>
      <dgm:t>
        <a:bodyPr/>
        <a:lstStyle/>
        <a:p>
          <a:endParaRPr lang="sr-Latn-RS"/>
        </a:p>
      </dgm:t>
    </dgm:pt>
    <dgm:pt modelId="{16E5D6FE-AA08-494B-913D-5E830BF76E89}" type="sibTrans" cxnId="{382F9640-2650-4995-9940-B192CDDA337B}">
      <dgm:prSet/>
      <dgm:spPr/>
      <dgm:t>
        <a:bodyPr/>
        <a:lstStyle/>
        <a:p>
          <a:endParaRPr lang="sr-Latn-RS"/>
        </a:p>
      </dgm:t>
    </dgm:pt>
    <dgm:pt modelId="{2CED3A07-A15B-494F-960D-A32E9107DD88}">
      <dgm:prSet phldrT="[Text]" custT="1"/>
      <dgm:spPr>
        <a:gradFill rotWithShape="0">
          <a:gsLst>
            <a:gs pos="59000">
              <a:srgbClr val="FFFF00"/>
            </a:gs>
            <a:gs pos="76000">
              <a:srgbClr val="FFC000"/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r>
            <a:rPr lang="sr-Latn-RS" sz="2400" dirty="0" smtClean="0"/>
            <a:t>Ginekolosko-akusersko22,8%</a:t>
          </a:r>
        </a:p>
        <a:p>
          <a:r>
            <a:rPr lang="sr-Latn-RS" sz="2400" dirty="0" smtClean="0"/>
            <a:t>Hirursko 21,9%</a:t>
          </a:r>
        </a:p>
        <a:p>
          <a:r>
            <a:rPr lang="sr-Latn-RS" sz="2400" dirty="0" smtClean="0"/>
            <a:t>Internisticko 30,2%</a:t>
          </a:r>
        </a:p>
        <a:p>
          <a:r>
            <a:rPr lang="sr-Latn-RS" sz="2400" dirty="0" smtClean="0"/>
            <a:t>Rehabilitacija 25,1%</a:t>
          </a:r>
        </a:p>
      </dgm:t>
    </dgm:pt>
    <dgm:pt modelId="{971F5F5E-98BF-447F-AFF5-F36D435C273F}" type="parTrans" cxnId="{30D4743E-A738-4CA1-9F14-D2C3B0AD6F69}">
      <dgm:prSet/>
      <dgm:spPr/>
      <dgm:t>
        <a:bodyPr/>
        <a:lstStyle/>
        <a:p>
          <a:endParaRPr lang="sr-Latn-RS"/>
        </a:p>
      </dgm:t>
    </dgm:pt>
    <dgm:pt modelId="{C1DDE347-C051-4DFE-9ACB-CEA43D6FD26A}" type="sibTrans" cxnId="{30D4743E-A738-4CA1-9F14-D2C3B0AD6F69}">
      <dgm:prSet/>
      <dgm:spPr/>
      <dgm:t>
        <a:bodyPr/>
        <a:lstStyle/>
        <a:p>
          <a:endParaRPr lang="sr-Latn-RS"/>
        </a:p>
      </dgm:t>
    </dgm:pt>
    <dgm:pt modelId="{3C90EA1F-07EA-455F-9741-41A433AED80A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sp3d/>
      </dgm:spPr>
      <dgm:t>
        <a:bodyPr/>
        <a:lstStyle/>
        <a:p>
          <a:r>
            <a: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</a:t>
          </a:r>
        </a:p>
        <a:p>
          <a:r>
            <a: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Muski 34,4%</a:t>
          </a:r>
        </a:p>
        <a:p>
          <a:r>
            <a: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Zenski 61,9%</a:t>
          </a:r>
          <a:endParaRPr lang="sr-Latn-RS" sz="6500" dirty="0"/>
        </a:p>
      </dgm:t>
    </dgm:pt>
    <dgm:pt modelId="{36F144AB-5FA8-458B-90FD-BCC713A33629}" type="parTrans" cxnId="{8D336129-0903-4F6B-86FE-D8EB6AB069B2}">
      <dgm:prSet/>
      <dgm:spPr/>
      <dgm:t>
        <a:bodyPr/>
        <a:lstStyle/>
        <a:p>
          <a:endParaRPr lang="sr-Latn-RS"/>
        </a:p>
      </dgm:t>
    </dgm:pt>
    <dgm:pt modelId="{75273AE7-A200-4794-8141-4A1059CD32A3}" type="sibTrans" cxnId="{8D336129-0903-4F6B-86FE-D8EB6AB069B2}">
      <dgm:prSet/>
      <dgm:spPr/>
      <dgm:t>
        <a:bodyPr/>
        <a:lstStyle/>
        <a:p>
          <a:endParaRPr lang="sr-Latn-RS"/>
        </a:p>
      </dgm:t>
    </dgm:pt>
    <dgm:pt modelId="{3A0820C6-953F-47AA-AB64-3C35CFC412C9}">
      <dgm:prSet custT="1"/>
      <dgm:spPr/>
      <dgm:t>
        <a:bodyPr/>
        <a:lstStyle/>
        <a:p>
          <a:r>
            <a:rPr lang="sr-Latn-RS" sz="2800" dirty="0" smtClean="0"/>
            <a:t>N=215</a:t>
          </a:r>
        </a:p>
        <a:p>
          <a:r>
            <a:rPr lang="sr-Latn-RS" sz="2800" dirty="0" smtClean="0"/>
            <a:t>Godine </a:t>
          </a:r>
        </a:p>
        <a:p>
          <a:r>
            <a:rPr lang="sr-Latn-RS" sz="2800" dirty="0" smtClean="0"/>
            <a:t> 18 - 87</a:t>
          </a:r>
          <a:endParaRPr lang="sr-Latn-RS" sz="2800" dirty="0"/>
        </a:p>
      </dgm:t>
    </dgm:pt>
    <dgm:pt modelId="{A94EF445-F21F-43EC-A6E2-D62875FFFCB1}" type="parTrans" cxnId="{72C86211-8190-4049-9862-2051E1BCD550}">
      <dgm:prSet/>
      <dgm:spPr/>
      <dgm:t>
        <a:bodyPr/>
        <a:lstStyle/>
        <a:p>
          <a:endParaRPr lang="sr-Latn-RS"/>
        </a:p>
      </dgm:t>
    </dgm:pt>
    <dgm:pt modelId="{95E4BC11-1193-4440-A9CD-7A9A196667DC}" type="sibTrans" cxnId="{72C86211-8190-4049-9862-2051E1BCD550}">
      <dgm:prSet/>
      <dgm:spPr/>
      <dgm:t>
        <a:bodyPr/>
        <a:lstStyle/>
        <a:p>
          <a:endParaRPr lang="sr-Latn-RS"/>
        </a:p>
      </dgm:t>
    </dgm:pt>
    <dgm:pt modelId="{D494F035-69FA-47C8-AFFB-7D245AF991D2}" type="pres">
      <dgm:prSet presAssocID="{5BBE7167-9854-4273-A80E-94B41E97B23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sr-Latn-RS"/>
        </a:p>
      </dgm:t>
    </dgm:pt>
    <dgm:pt modelId="{38E097A2-E432-4E69-952B-9BCC044128D7}" type="pres">
      <dgm:prSet presAssocID="{570478B4-71F1-4740-9924-7E2025E7B5F1}" presName="posSpace" presStyleCnt="0"/>
      <dgm:spPr/>
      <dgm:t>
        <a:bodyPr/>
        <a:lstStyle/>
        <a:p>
          <a:endParaRPr lang="sr-Latn-RS"/>
        </a:p>
      </dgm:t>
    </dgm:pt>
    <dgm:pt modelId="{AE3285AA-9114-4129-A5FA-CD3A2D1C24E5}" type="pres">
      <dgm:prSet presAssocID="{570478B4-71F1-4740-9924-7E2025E7B5F1}" presName="vertFlow" presStyleCnt="0"/>
      <dgm:spPr/>
      <dgm:t>
        <a:bodyPr/>
        <a:lstStyle/>
        <a:p>
          <a:endParaRPr lang="sr-Latn-RS"/>
        </a:p>
      </dgm:t>
    </dgm:pt>
    <dgm:pt modelId="{197C76FE-B1EA-4E19-B989-DD9CF31325B6}" type="pres">
      <dgm:prSet presAssocID="{570478B4-71F1-4740-9924-7E2025E7B5F1}" presName="topSpace" presStyleCnt="0"/>
      <dgm:spPr/>
      <dgm:t>
        <a:bodyPr/>
        <a:lstStyle/>
        <a:p>
          <a:endParaRPr lang="sr-Latn-RS"/>
        </a:p>
      </dgm:t>
    </dgm:pt>
    <dgm:pt modelId="{60A20F5C-CA4A-4AE6-AAD6-2F2AD00F0A5E}" type="pres">
      <dgm:prSet presAssocID="{570478B4-71F1-4740-9924-7E2025E7B5F1}" presName="firstComp" presStyleCnt="0"/>
      <dgm:spPr/>
      <dgm:t>
        <a:bodyPr/>
        <a:lstStyle/>
        <a:p>
          <a:endParaRPr lang="sr-Latn-RS"/>
        </a:p>
      </dgm:t>
    </dgm:pt>
    <dgm:pt modelId="{1EB46F4E-333F-4D5B-BACA-AF9FCFA04277}" type="pres">
      <dgm:prSet presAssocID="{570478B4-71F1-4740-9924-7E2025E7B5F1}" presName="firstChild" presStyleLbl="bgAccFollowNode1" presStyleIdx="0" presStyleCnt="5" custLinFactNeighborX="-70417" custLinFactNeighborY="94609"/>
      <dgm:spPr/>
      <dgm:t>
        <a:bodyPr/>
        <a:lstStyle/>
        <a:p>
          <a:endParaRPr lang="sr-Latn-RS"/>
        </a:p>
      </dgm:t>
    </dgm:pt>
    <dgm:pt modelId="{11822BFE-14DB-4903-AEDF-EA810B8906CC}" type="pres">
      <dgm:prSet presAssocID="{570478B4-71F1-4740-9924-7E2025E7B5F1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EF12A95-EA99-476E-A5DA-F933BB97A863}" type="pres">
      <dgm:prSet presAssocID="{F877C41A-C7D0-4EE6-9948-BC24621EE2D7}" presName="comp" presStyleCnt="0"/>
      <dgm:spPr/>
      <dgm:t>
        <a:bodyPr/>
        <a:lstStyle/>
        <a:p>
          <a:endParaRPr lang="sr-Latn-RS"/>
        </a:p>
      </dgm:t>
    </dgm:pt>
    <dgm:pt modelId="{E77B5E46-8E8F-4E9B-AD6B-2F7666C52D67}" type="pres">
      <dgm:prSet presAssocID="{F877C41A-C7D0-4EE6-9948-BC24621EE2D7}" presName="child" presStyleLbl="bgAccFollowNode1" presStyleIdx="1" presStyleCnt="5" custLinFactNeighborX="-25513" custLinFactNeighborY="86847"/>
      <dgm:spPr/>
      <dgm:t>
        <a:bodyPr/>
        <a:lstStyle/>
        <a:p>
          <a:endParaRPr lang="sr-Latn-RS"/>
        </a:p>
      </dgm:t>
    </dgm:pt>
    <dgm:pt modelId="{D22974BB-9571-4A4C-9B7D-9D6D0BE3C400}" type="pres">
      <dgm:prSet presAssocID="{F877C41A-C7D0-4EE6-9948-BC24621EE2D7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CE01DF5-E982-473D-AE2E-974E940D3A53}" type="pres">
      <dgm:prSet presAssocID="{570478B4-71F1-4740-9924-7E2025E7B5F1}" presName="negSpace" presStyleCnt="0"/>
      <dgm:spPr/>
      <dgm:t>
        <a:bodyPr/>
        <a:lstStyle/>
        <a:p>
          <a:endParaRPr lang="sr-Latn-RS"/>
        </a:p>
      </dgm:t>
    </dgm:pt>
    <dgm:pt modelId="{C79972BC-D16D-4C4C-8374-0B81B9D84F1C}" type="pres">
      <dgm:prSet presAssocID="{570478B4-71F1-4740-9924-7E2025E7B5F1}" presName="circle" presStyleLbl="node1" presStyleIdx="0" presStyleCnt="2" custScaleX="147081" custScaleY="63411" custLinFactNeighborX="2768" custLinFactNeighborY="83737"/>
      <dgm:spPr/>
      <dgm:t>
        <a:bodyPr/>
        <a:lstStyle/>
        <a:p>
          <a:endParaRPr lang="sr-Latn-RS"/>
        </a:p>
      </dgm:t>
    </dgm:pt>
    <dgm:pt modelId="{20F615FD-FBFE-4122-99F9-C93F16EE3903}" type="pres">
      <dgm:prSet presAssocID="{937BEBFF-F1E4-4A04-829D-304A0347230E}" presName="transSpace" presStyleCnt="0"/>
      <dgm:spPr/>
      <dgm:t>
        <a:bodyPr/>
        <a:lstStyle/>
        <a:p>
          <a:endParaRPr lang="sr-Latn-RS"/>
        </a:p>
      </dgm:t>
    </dgm:pt>
    <dgm:pt modelId="{9C3A1B7B-2357-4825-BB68-D598BF226629}" type="pres">
      <dgm:prSet presAssocID="{28F5F79C-82B9-44C2-BEB0-5B0823E58396}" presName="posSpace" presStyleCnt="0"/>
      <dgm:spPr/>
      <dgm:t>
        <a:bodyPr/>
        <a:lstStyle/>
        <a:p>
          <a:endParaRPr lang="sr-Latn-RS"/>
        </a:p>
      </dgm:t>
    </dgm:pt>
    <dgm:pt modelId="{24AE46A0-2B63-4C2E-A615-E66E2F397D5A}" type="pres">
      <dgm:prSet presAssocID="{28F5F79C-82B9-44C2-BEB0-5B0823E58396}" presName="vertFlow" presStyleCnt="0"/>
      <dgm:spPr/>
      <dgm:t>
        <a:bodyPr/>
        <a:lstStyle/>
        <a:p>
          <a:endParaRPr lang="sr-Latn-RS"/>
        </a:p>
      </dgm:t>
    </dgm:pt>
    <dgm:pt modelId="{B3C465FA-D0C0-4037-8419-30CBE8C7A600}" type="pres">
      <dgm:prSet presAssocID="{28F5F79C-82B9-44C2-BEB0-5B0823E58396}" presName="topSpace" presStyleCnt="0"/>
      <dgm:spPr/>
      <dgm:t>
        <a:bodyPr/>
        <a:lstStyle/>
        <a:p>
          <a:endParaRPr lang="sr-Latn-RS"/>
        </a:p>
      </dgm:t>
    </dgm:pt>
    <dgm:pt modelId="{4E9DADDC-B963-46B5-9A81-DD4C09C38110}" type="pres">
      <dgm:prSet presAssocID="{28F5F79C-82B9-44C2-BEB0-5B0823E58396}" presName="firstComp" presStyleCnt="0"/>
      <dgm:spPr/>
      <dgm:t>
        <a:bodyPr/>
        <a:lstStyle/>
        <a:p>
          <a:endParaRPr lang="sr-Latn-RS"/>
        </a:p>
      </dgm:t>
    </dgm:pt>
    <dgm:pt modelId="{0619F88D-42A3-402F-A33A-D54475814FFD}" type="pres">
      <dgm:prSet presAssocID="{28F5F79C-82B9-44C2-BEB0-5B0823E58396}" presName="firstChild" presStyleLbl="bgAccFollowNode1" presStyleIdx="2" presStyleCnt="5" custScaleX="147582" custLinFactY="99877" custLinFactNeighborX="-32925" custLinFactNeighborY="100000"/>
      <dgm:spPr/>
      <dgm:t>
        <a:bodyPr/>
        <a:lstStyle/>
        <a:p>
          <a:endParaRPr lang="sr-Latn-RS"/>
        </a:p>
      </dgm:t>
    </dgm:pt>
    <dgm:pt modelId="{2AECA4C3-1ECF-4E2F-B9C5-9537039F61BA}" type="pres">
      <dgm:prSet presAssocID="{28F5F79C-82B9-44C2-BEB0-5B0823E58396}" presName="first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6F134D2-01A8-458F-9973-FECF9B51CA34}" type="pres">
      <dgm:prSet presAssocID="{3C90EA1F-07EA-455F-9741-41A433AED80A}" presName="comp" presStyleCnt="0"/>
      <dgm:spPr/>
      <dgm:t>
        <a:bodyPr/>
        <a:lstStyle/>
        <a:p>
          <a:endParaRPr lang="sr-Latn-RS"/>
        </a:p>
      </dgm:t>
    </dgm:pt>
    <dgm:pt modelId="{72EFA3FA-DC89-4F6B-8584-72F0190F843B}" type="pres">
      <dgm:prSet presAssocID="{3C90EA1F-07EA-455F-9741-41A433AED80A}" presName="child" presStyleLbl="bgAccFollowNode1" presStyleIdx="3" presStyleCnt="5" custLinFactX="-6833" custLinFactY="-50065" custLinFactNeighborX="-100000" custLinFactNeighborY="-100000"/>
      <dgm:spPr/>
      <dgm:t>
        <a:bodyPr/>
        <a:lstStyle/>
        <a:p>
          <a:endParaRPr lang="sr-Latn-RS"/>
        </a:p>
      </dgm:t>
    </dgm:pt>
    <dgm:pt modelId="{4F8A693B-F429-4DFA-A328-ECBFAD944073}" type="pres">
      <dgm:prSet presAssocID="{3C90EA1F-07EA-455F-9741-41A433AED80A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1F5DDF0-599D-4A30-BB49-F7E2D206EBF5}" type="pres">
      <dgm:prSet presAssocID="{3A0820C6-953F-47AA-AB64-3C35CFC412C9}" presName="comp" presStyleCnt="0"/>
      <dgm:spPr/>
      <dgm:t>
        <a:bodyPr/>
        <a:lstStyle/>
        <a:p>
          <a:endParaRPr lang="sr-Latn-RS"/>
        </a:p>
      </dgm:t>
    </dgm:pt>
    <dgm:pt modelId="{79A2E4F4-0FDE-47DC-8EFF-700FE104658F}" type="pres">
      <dgm:prSet presAssocID="{3A0820C6-953F-47AA-AB64-3C35CFC412C9}" presName="child" presStyleLbl="bgAccFollowNode1" presStyleIdx="4" presStyleCnt="5" custLinFactY="-46768" custLinFactNeighborX="-40445" custLinFactNeighborY="-100000"/>
      <dgm:spPr/>
      <dgm:t>
        <a:bodyPr/>
        <a:lstStyle/>
        <a:p>
          <a:endParaRPr lang="sr-Latn-RS"/>
        </a:p>
      </dgm:t>
    </dgm:pt>
    <dgm:pt modelId="{5839C4DA-611A-4D5E-9F1A-343AA1E26C36}" type="pres">
      <dgm:prSet presAssocID="{3A0820C6-953F-47AA-AB64-3C35CFC412C9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3F9B2AD-7B90-4640-967B-83EB11093AD6}" type="pres">
      <dgm:prSet presAssocID="{28F5F79C-82B9-44C2-BEB0-5B0823E58396}" presName="negSpace" presStyleCnt="0"/>
      <dgm:spPr/>
      <dgm:t>
        <a:bodyPr/>
        <a:lstStyle/>
        <a:p>
          <a:endParaRPr lang="sr-Latn-RS"/>
        </a:p>
      </dgm:t>
    </dgm:pt>
    <dgm:pt modelId="{40BEDDB5-ACF1-45AB-8E36-3C1EB9D35C1A}" type="pres">
      <dgm:prSet presAssocID="{28F5F79C-82B9-44C2-BEB0-5B0823E58396}" presName="circle" presStyleLbl="node1" presStyleIdx="1" presStyleCnt="2" custScaleX="145896" custScaleY="50042" custLinFactY="98320" custLinFactNeighborX="-99462" custLinFactNeighborY="100000"/>
      <dgm:spPr/>
      <dgm:t>
        <a:bodyPr/>
        <a:lstStyle/>
        <a:p>
          <a:endParaRPr lang="sr-Latn-RS"/>
        </a:p>
      </dgm:t>
    </dgm:pt>
  </dgm:ptLst>
  <dgm:cxnLst>
    <dgm:cxn modelId="{C072F495-B498-47C0-A376-0BBF5A2BAAA2}" type="presOf" srcId="{2CED3A07-A15B-494F-960D-A32E9107DD88}" destId="{2AECA4C3-1ECF-4E2F-B9C5-9537039F61BA}" srcOrd="1" destOrd="0" presId="urn:microsoft.com/office/officeart/2005/8/layout/hList9"/>
    <dgm:cxn modelId="{72C86211-8190-4049-9862-2051E1BCD550}" srcId="{28F5F79C-82B9-44C2-BEB0-5B0823E58396}" destId="{3A0820C6-953F-47AA-AB64-3C35CFC412C9}" srcOrd="2" destOrd="0" parTransId="{A94EF445-F21F-43EC-A6E2-D62875FFFCB1}" sibTransId="{95E4BC11-1193-4440-A9CD-7A9A196667DC}"/>
    <dgm:cxn modelId="{8413AC61-FF10-4726-B663-BE6FC7EC3BA0}" type="presOf" srcId="{488E60AA-3D0F-4CF1-B824-B13674AAB373}" destId="{11822BFE-14DB-4903-AEDF-EA810B8906CC}" srcOrd="1" destOrd="0" presId="urn:microsoft.com/office/officeart/2005/8/layout/hList9"/>
    <dgm:cxn modelId="{69494081-6655-425C-80E4-E04F2483621E}" type="presOf" srcId="{3C90EA1F-07EA-455F-9741-41A433AED80A}" destId="{72EFA3FA-DC89-4F6B-8584-72F0190F843B}" srcOrd="0" destOrd="0" presId="urn:microsoft.com/office/officeart/2005/8/layout/hList9"/>
    <dgm:cxn modelId="{30D4743E-A738-4CA1-9F14-D2C3B0AD6F69}" srcId="{28F5F79C-82B9-44C2-BEB0-5B0823E58396}" destId="{2CED3A07-A15B-494F-960D-A32E9107DD88}" srcOrd="0" destOrd="0" parTransId="{971F5F5E-98BF-447F-AFF5-F36D435C273F}" sibTransId="{C1DDE347-C051-4DFE-9ACB-CEA43D6FD26A}"/>
    <dgm:cxn modelId="{88DFA7B9-1B2F-4599-9845-47166A68B005}" type="presOf" srcId="{28F5F79C-82B9-44C2-BEB0-5B0823E58396}" destId="{40BEDDB5-ACF1-45AB-8E36-3C1EB9D35C1A}" srcOrd="0" destOrd="0" presId="urn:microsoft.com/office/officeart/2005/8/layout/hList9"/>
    <dgm:cxn modelId="{CD4D75B1-FAC8-4F8A-B051-B13A34C5E02B}" type="presOf" srcId="{570478B4-71F1-4740-9924-7E2025E7B5F1}" destId="{C79972BC-D16D-4C4C-8374-0B81B9D84F1C}" srcOrd="0" destOrd="0" presId="urn:microsoft.com/office/officeart/2005/8/layout/hList9"/>
    <dgm:cxn modelId="{A5AACD17-E3D3-489E-B8A8-9B59982395B4}" type="presOf" srcId="{3A0820C6-953F-47AA-AB64-3C35CFC412C9}" destId="{5839C4DA-611A-4D5E-9F1A-343AA1E26C36}" srcOrd="1" destOrd="0" presId="urn:microsoft.com/office/officeart/2005/8/layout/hList9"/>
    <dgm:cxn modelId="{439516E9-DA85-48C7-AEF7-F7F9DE33ED87}" type="presOf" srcId="{F877C41A-C7D0-4EE6-9948-BC24621EE2D7}" destId="{D22974BB-9571-4A4C-9B7D-9D6D0BE3C400}" srcOrd="1" destOrd="0" presId="urn:microsoft.com/office/officeart/2005/8/layout/hList9"/>
    <dgm:cxn modelId="{4FF8BDB8-1DF4-4152-AC77-D36534AC0312}" type="presOf" srcId="{2CED3A07-A15B-494F-960D-A32E9107DD88}" destId="{0619F88D-42A3-402F-A33A-D54475814FFD}" srcOrd="0" destOrd="0" presId="urn:microsoft.com/office/officeart/2005/8/layout/hList9"/>
    <dgm:cxn modelId="{21EA6331-AA72-4F24-8792-3DDA225C9063}" type="presOf" srcId="{5BBE7167-9854-4273-A80E-94B41E97B232}" destId="{D494F035-69FA-47C8-AFFB-7D245AF991D2}" srcOrd="0" destOrd="0" presId="urn:microsoft.com/office/officeart/2005/8/layout/hList9"/>
    <dgm:cxn modelId="{66E2B4A8-7D93-48FB-B8F3-7AB64D81C44F}" srcId="{5BBE7167-9854-4273-A80E-94B41E97B232}" destId="{570478B4-71F1-4740-9924-7E2025E7B5F1}" srcOrd="0" destOrd="0" parTransId="{8481361E-46EC-428C-B617-A94660F14642}" sibTransId="{937BEBFF-F1E4-4A04-829D-304A0347230E}"/>
    <dgm:cxn modelId="{88934A14-A216-498C-8C81-20BA38F56C8C}" type="presOf" srcId="{488E60AA-3D0F-4CF1-B824-B13674AAB373}" destId="{1EB46F4E-333F-4D5B-BACA-AF9FCFA04277}" srcOrd="0" destOrd="0" presId="urn:microsoft.com/office/officeart/2005/8/layout/hList9"/>
    <dgm:cxn modelId="{382F9640-2650-4995-9940-B192CDDA337B}" srcId="{5BBE7167-9854-4273-A80E-94B41E97B232}" destId="{28F5F79C-82B9-44C2-BEB0-5B0823E58396}" srcOrd="1" destOrd="0" parTransId="{713F1EC0-0F03-426D-BFE7-9596197451C0}" sibTransId="{16E5D6FE-AA08-494B-913D-5E830BF76E89}"/>
    <dgm:cxn modelId="{0CDEE3D8-8A27-45D4-BED6-99D1CFC73E6C}" type="presOf" srcId="{3C90EA1F-07EA-455F-9741-41A433AED80A}" destId="{4F8A693B-F429-4DFA-A328-ECBFAD944073}" srcOrd="1" destOrd="0" presId="urn:microsoft.com/office/officeart/2005/8/layout/hList9"/>
    <dgm:cxn modelId="{B1354509-4251-47F2-87B4-D315FA82DDD1}" srcId="{570478B4-71F1-4740-9924-7E2025E7B5F1}" destId="{F877C41A-C7D0-4EE6-9948-BC24621EE2D7}" srcOrd="1" destOrd="0" parTransId="{49B79569-77E6-4163-BCD7-82204B25848B}" sibTransId="{9AAFA973-CB1F-4966-9EB9-991FA85FD5ED}"/>
    <dgm:cxn modelId="{EA022FD2-A2DD-4692-9E46-52BEB599C0A0}" type="presOf" srcId="{3A0820C6-953F-47AA-AB64-3C35CFC412C9}" destId="{79A2E4F4-0FDE-47DC-8EFF-700FE104658F}" srcOrd="0" destOrd="0" presId="urn:microsoft.com/office/officeart/2005/8/layout/hList9"/>
    <dgm:cxn modelId="{EB841F3D-85DC-405C-B7E8-1A7066DCADD4}" srcId="{570478B4-71F1-4740-9924-7E2025E7B5F1}" destId="{488E60AA-3D0F-4CF1-B824-B13674AAB373}" srcOrd="0" destOrd="0" parTransId="{0889B678-0482-42FD-970C-812072C7D3EF}" sibTransId="{2C094F32-AE8D-4236-BA14-0D9FFEA317BE}"/>
    <dgm:cxn modelId="{36230C95-6495-443D-BECC-12F757C9EA2A}" type="presOf" srcId="{F877C41A-C7D0-4EE6-9948-BC24621EE2D7}" destId="{E77B5E46-8E8F-4E9B-AD6B-2F7666C52D67}" srcOrd="0" destOrd="0" presId="urn:microsoft.com/office/officeart/2005/8/layout/hList9"/>
    <dgm:cxn modelId="{8D336129-0903-4F6B-86FE-D8EB6AB069B2}" srcId="{28F5F79C-82B9-44C2-BEB0-5B0823E58396}" destId="{3C90EA1F-07EA-455F-9741-41A433AED80A}" srcOrd="1" destOrd="0" parTransId="{36F144AB-5FA8-458B-90FD-BCC713A33629}" sibTransId="{75273AE7-A200-4794-8141-4A1059CD32A3}"/>
    <dgm:cxn modelId="{8449C6EA-805F-412E-BC81-5772F54DD521}" type="presParOf" srcId="{D494F035-69FA-47C8-AFFB-7D245AF991D2}" destId="{38E097A2-E432-4E69-952B-9BCC044128D7}" srcOrd="0" destOrd="0" presId="urn:microsoft.com/office/officeart/2005/8/layout/hList9"/>
    <dgm:cxn modelId="{A0064ABD-25BF-4BFE-80E8-2E7DECAEC296}" type="presParOf" srcId="{D494F035-69FA-47C8-AFFB-7D245AF991D2}" destId="{AE3285AA-9114-4129-A5FA-CD3A2D1C24E5}" srcOrd="1" destOrd="0" presId="urn:microsoft.com/office/officeart/2005/8/layout/hList9"/>
    <dgm:cxn modelId="{507C023E-BC9D-46F0-A0FC-EE53E1EB041B}" type="presParOf" srcId="{AE3285AA-9114-4129-A5FA-CD3A2D1C24E5}" destId="{197C76FE-B1EA-4E19-B989-DD9CF31325B6}" srcOrd="0" destOrd="0" presId="urn:microsoft.com/office/officeart/2005/8/layout/hList9"/>
    <dgm:cxn modelId="{31E19AAF-5C25-4AB6-A692-0DA5B3EF6C71}" type="presParOf" srcId="{AE3285AA-9114-4129-A5FA-CD3A2D1C24E5}" destId="{60A20F5C-CA4A-4AE6-AAD6-2F2AD00F0A5E}" srcOrd="1" destOrd="0" presId="urn:microsoft.com/office/officeart/2005/8/layout/hList9"/>
    <dgm:cxn modelId="{652762F6-45D3-44F5-B1A1-16E77DBAB8BC}" type="presParOf" srcId="{60A20F5C-CA4A-4AE6-AAD6-2F2AD00F0A5E}" destId="{1EB46F4E-333F-4D5B-BACA-AF9FCFA04277}" srcOrd="0" destOrd="0" presId="urn:microsoft.com/office/officeart/2005/8/layout/hList9"/>
    <dgm:cxn modelId="{56C06824-C1A6-41CA-96BD-BC1060EF1CFF}" type="presParOf" srcId="{60A20F5C-CA4A-4AE6-AAD6-2F2AD00F0A5E}" destId="{11822BFE-14DB-4903-AEDF-EA810B8906CC}" srcOrd="1" destOrd="0" presId="urn:microsoft.com/office/officeart/2005/8/layout/hList9"/>
    <dgm:cxn modelId="{01BFB0F0-62CB-4B1B-B9F3-EB004152E0AF}" type="presParOf" srcId="{AE3285AA-9114-4129-A5FA-CD3A2D1C24E5}" destId="{4EF12A95-EA99-476E-A5DA-F933BB97A863}" srcOrd="2" destOrd="0" presId="urn:microsoft.com/office/officeart/2005/8/layout/hList9"/>
    <dgm:cxn modelId="{513BECAC-8262-4562-B35E-388D0ED3BED3}" type="presParOf" srcId="{4EF12A95-EA99-476E-A5DA-F933BB97A863}" destId="{E77B5E46-8E8F-4E9B-AD6B-2F7666C52D67}" srcOrd="0" destOrd="0" presId="urn:microsoft.com/office/officeart/2005/8/layout/hList9"/>
    <dgm:cxn modelId="{6B9CF8C9-A0FD-47E7-AB51-40FF48E03527}" type="presParOf" srcId="{4EF12A95-EA99-476E-A5DA-F933BB97A863}" destId="{D22974BB-9571-4A4C-9B7D-9D6D0BE3C400}" srcOrd="1" destOrd="0" presId="urn:microsoft.com/office/officeart/2005/8/layout/hList9"/>
    <dgm:cxn modelId="{8F5D2924-5546-428D-90EF-EA28BC077E3A}" type="presParOf" srcId="{D494F035-69FA-47C8-AFFB-7D245AF991D2}" destId="{9CE01DF5-E982-473D-AE2E-974E940D3A53}" srcOrd="2" destOrd="0" presId="urn:microsoft.com/office/officeart/2005/8/layout/hList9"/>
    <dgm:cxn modelId="{030E94F4-B9CD-4A05-8003-8C31B20C1324}" type="presParOf" srcId="{D494F035-69FA-47C8-AFFB-7D245AF991D2}" destId="{C79972BC-D16D-4C4C-8374-0B81B9D84F1C}" srcOrd="3" destOrd="0" presId="urn:microsoft.com/office/officeart/2005/8/layout/hList9"/>
    <dgm:cxn modelId="{5642F818-7922-4A84-933D-543112A1B14C}" type="presParOf" srcId="{D494F035-69FA-47C8-AFFB-7D245AF991D2}" destId="{20F615FD-FBFE-4122-99F9-C93F16EE3903}" srcOrd="4" destOrd="0" presId="urn:microsoft.com/office/officeart/2005/8/layout/hList9"/>
    <dgm:cxn modelId="{DCAE9C0E-2A8E-4FE7-975A-9051FC84229F}" type="presParOf" srcId="{D494F035-69FA-47C8-AFFB-7D245AF991D2}" destId="{9C3A1B7B-2357-4825-BB68-D598BF226629}" srcOrd="5" destOrd="0" presId="urn:microsoft.com/office/officeart/2005/8/layout/hList9"/>
    <dgm:cxn modelId="{BDDA14EA-778B-402C-9912-4EEF32C2545D}" type="presParOf" srcId="{D494F035-69FA-47C8-AFFB-7D245AF991D2}" destId="{24AE46A0-2B63-4C2E-A615-E66E2F397D5A}" srcOrd="6" destOrd="0" presId="urn:microsoft.com/office/officeart/2005/8/layout/hList9"/>
    <dgm:cxn modelId="{3DB0BCC3-31A4-4B6D-BB3B-BF5075ED7E1C}" type="presParOf" srcId="{24AE46A0-2B63-4C2E-A615-E66E2F397D5A}" destId="{B3C465FA-D0C0-4037-8419-30CBE8C7A600}" srcOrd="0" destOrd="0" presId="urn:microsoft.com/office/officeart/2005/8/layout/hList9"/>
    <dgm:cxn modelId="{8F022BDD-6696-48B4-97C8-9DAE78331F07}" type="presParOf" srcId="{24AE46A0-2B63-4C2E-A615-E66E2F397D5A}" destId="{4E9DADDC-B963-46B5-9A81-DD4C09C38110}" srcOrd="1" destOrd="0" presId="urn:microsoft.com/office/officeart/2005/8/layout/hList9"/>
    <dgm:cxn modelId="{9B869842-D809-406D-ACB6-178B836BF6C1}" type="presParOf" srcId="{4E9DADDC-B963-46B5-9A81-DD4C09C38110}" destId="{0619F88D-42A3-402F-A33A-D54475814FFD}" srcOrd="0" destOrd="0" presId="urn:microsoft.com/office/officeart/2005/8/layout/hList9"/>
    <dgm:cxn modelId="{7D8D9872-8F3C-4F5F-BAD8-642103AAA8FE}" type="presParOf" srcId="{4E9DADDC-B963-46B5-9A81-DD4C09C38110}" destId="{2AECA4C3-1ECF-4E2F-B9C5-9537039F61BA}" srcOrd="1" destOrd="0" presId="urn:microsoft.com/office/officeart/2005/8/layout/hList9"/>
    <dgm:cxn modelId="{6ABC3644-0A11-4CA8-B583-A676D67FCCA0}" type="presParOf" srcId="{24AE46A0-2B63-4C2E-A615-E66E2F397D5A}" destId="{86F134D2-01A8-458F-9973-FECF9B51CA34}" srcOrd="2" destOrd="0" presId="urn:microsoft.com/office/officeart/2005/8/layout/hList9"/>
    <dgm:cxn modelId="{77348622-DEB8-4D1D-BC84-C07E0BF86F83}" type="presParOf" srcId="{86F134D2-01A8-458F-9973-FECF9B51CA34}" destId="{72EFA3FA-DC89-4F6B-8584-72F0190F843B}" srcOrd="0" destOrd="0" presId="urn:microsoft.com/office/officeart/2005/8/layout/hList9"/>
    <dgm:cxn modelId="{611D4851-9186-4CE8-B840-A65F2BA6F712}" type="presParOf" srcId="{86F134D2-01A8-458F-9973-FECF9B51CA34}" destId="{4F8A693B-F429-4DFA-A328-ECBFAD944073}" srcOrd="1" destOrd="0" presId="urn:microsoft.com/office/officeart/2005/8/layout/hList9"/>
    <dgm:cxn modelId="{02756925-CB9E-41A9-B9CD-9F10745EC40E}" type="presParOf" srcId="{24AE46A0-2B63-4C2E-A615-E66E2F397D5A}" destId="{51F5DDF0-599D-4A30-BB49-F7E2D206EBF5}" srcOrd="3" destOrd="0" presId="urn:microsoft.com/office/officeart/2005/8/layout/hList9"/>
    <dgm:cxn modelId="{A8C0B536-EC26-4B4B-AA97-88F70FC8099C}" type="presParOf" srcId="{51F5DDF0-599D-4A30-BB49-F7E2D206EBF5}" destId="{79A2E4F4-0FDE-47DC-8EFF-700FE104658F}" srcOrd="0" destOrd="0" presId="urn:microsoft.com/office/officeart/2005/8/layout/hList9"/>
    <dgm:cxn modelId="{9FC20957-9E93-46ED-9B60-62FDDADD006E}" type="presParOf" srcId="{51F5DDF0-599D-4A30-BB49-F7E2D206EBF5}" destId="{5839C4DA-611A-4D5E-9F1A-343AA1E26C36}" srcOrd="1" destOrd="0" presId="urn:microsoft.com/office/officeart/2005/8/layout/hList9"/>
    <dgm:cxn modelId="{D46D740B-9046-4296-8108-5C365F7AD851}" type="presParOf" srcId="{D494F035-69FA-47C8-AFFB-7D245AF991D2}" destId="{E3F9B2AD-7B90-4640-967B-83EB11093AD6}" srcOrd="7" destOrd="0" presId="urn:microsoft.com/office/officeart/2005/8/layout/hList9"/>
    <dgm:cxn modelId="{FBEDA9CC-5596-406B-9654-35D4BA77FFF8}" type="presParOf" srcId="{D494F035-69FA-47C8-AFFB-7D245AF991D2}" destId="{40BEDDB5-ACF1-45AB-8E36-3C1EB9D35C1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1EC9-656C-4200-B6AF-27758F630F7A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B9CC-E212-42A9-A538-78A751163FE7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E574-A56E-413D-85C5-1F7C964943F8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176D-B749-464E-A81E-30E9062C3D57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4F29-4F6E-4841-9D5E-88123CB53D82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8C003-CBBC-4A7B-957C-A523BAA1D261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D1DF-7B75-41F0-93A8-4098838D3C2F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29E1B-0022-40A3-AF20-0248195D9A7C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3954-A94A-4364-BA37-CAFF5BA706C7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0A664-257E-46C4-BC78-0C6EA6FC719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99D2F-A375-40D9-9992-DC478EACB3FB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0C20C-9C9A-40B9-A3EB-F06603B6252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2A102-7159-4BB1-9551-2A41C6546691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B5B4-3215-45C6-B492-15EEF7FBBF3A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DECE-CF1A-461E-9490-AE7D926A8ED3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43B1D-7DD0-4247-BDF7-0C7FD8D8AB6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32F7A-BD58-434E-A512-A19BE34B9F48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60E5-96E4-4131-8878-6FBF1A1B05CC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6100-1203-416E-B680-1B869E82B0BC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80E8F-DD7E-4992-B480-EDA7F768E0E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BAF2-AB44-42A4-9174-E826BA3D90B6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8C6A-94C2-4776-BA29-E985DE886E2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CF32D-816E-4180-97E2-8F88CBE49AFD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6CF0E-84C8-4475-8E46-2C3A94DBF190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CCF17-4FB1-4A34-859D-0FB972507766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FD26-8D39-474B-A36C-C31DF37F079C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156B4-C1D6-404F-B685-78B6D2977EE8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9FC8B-8763-48A3-B171-37AA0AE522C5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89147-AACF-4821-A8C2-03EEF1B96A9A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33E0-E3D0-4E3A-8123-6AB8CA948ACE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122A3-D6B5-432C-9A93-06BBBE812D97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1AD42-E7DD-4F58-9DFE-13EEF0C4E469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7F90-87D8-4DAB-A678-E763C661B39E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BB7C-2548-428A-94DC-CB6A2DCD0EAB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845119-B439-4D65-991F-DFEC6BA604A8}" type="datetimeFigureOut">
              <a:rPr lang="sr-Latn-RS"/>
              <a:pPr>
                <a:defRPr/>
              </a:pPr>
              <a:t>17.7.2018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5AF7ED-D6D0-4081-B94D-342993E071D8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3" y="1300163"/>
            <a:ext cx="8689975" cy="2509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bolnickim lecenjem Zapadno backog Okruga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3" y="3886200"/>
            <a:ext cx="8689975" cy="13716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dirty="0" smtClean="0"/>
              <a:t>2017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439" y="272956"/>
            <a:ext cx="5459104" cy="941694"/>
          </a:xfrm>
          <a:gradFill>
            <a:gsLst>
              <a:gs pos="23000">
                <a:schemeClr val="accent6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bolnickim tretmanom- organizacija poseta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676" name="Content Placeholder 7"/>
          <p:cNvGraphicFramePr>
            <a:graphicFrameLocks noGrp="1"/>
          </p:cNvGraphicFramePr>
          <p:nvPr>
            <p:ph sz="quarter" idx="13"/>
          </p:nvPr>
        </p:nvGraphicFramePr>
        <p:xfrm>
          <a:off x="590550" y="1563688"/>
          <a:ext cx="10569575" cy="4941887"/>
        </p:xfrm>
        <a:graphic>
          <a:graphicData uri="http://schemas.openxmlformats.org/presentationml/2006/ole">
            <p:oleObj spid="_x0000_s28676" r:id="rId3" imgW="10571380" imgH="493818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42225" y="5103813"/>
            <a:ext cx="3178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Brush Script MT" panose="03060802040406070304" pitchFamily="66" charset="0"/>
                <a:cs typeface="+mn-cs"/>
              </a:rPr>
              <a:t>Davorka Bosnic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Brush Script MT" panose="03060802040406070304" pitchFamily="66" charset="0"/>
                <a:cs typeface="+mn-cs"/>
              </a:rPr>
              <a:t>Dipl.psiholog ZZJZ Sombor;2018.</a:t>
            </a:r>
            <a:endParaRPr lang="sr-Latn-RS" sz="2000" dirty="0">
              <a:solidFill>
                <a:schemeClr val="accent3">
                  <a:lumMod val="75000"/>
                </a:schemeClr>
              </a:solidFill>
              <a:latin typeface="Brush Script MT" panose="03060802040406070304" pitchFamily="66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3819" y="1214651"/>
            <a:ext cx="6641632" cy="769441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</p:nvPr>
        </p:nvGraphicFramePr>
        <p:xfrm>
          <a:off x="793210" y="525925"/>
          <a:ext cx="10823943" cy="559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6159500" y="719138"/>
            <a:ext cx="5281613" cy="1570037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59,1% sa srednjom strucnom spremom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20% oš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44,2% osrednjeg mat stanja 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36,3% dobrog mt.stanja</a:t>
            </a:r>
            <a:endParaRPr lang="sr-Latn-R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38" y="769938"/>
            <a:ext cx="9601200" cy="549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Zadovoljstvo...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06" name="Content Placeholder 7"/>
          <p:cNvGraphicFramePr>
            <a:graphicFrameLocks noGrp="1"/>
          </p:cNvGraphicFramePr>
          <p:nvPr>
            <p:ph sz="quarter" idx="13"/>
          </p:nvPr>
        </p:nvGraphicFramePr>
        <p:xfrm>
          <a:off x="700088" y="1479550"/>
          <a:ext cx="10247312" cy="4446588"/>
        </p:xfrm>
        <a:graphic>
          <a:graphicData uri="http://schemas.openxmlformats.org/presentationml/2006/ole">
            <p:oleObj spid="_x0000_s21506" r:id="rId3" imgW="10248264" imgH="444436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695" y="648239"/>
            <a:ext cx="5554639" cy="76160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800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75000"/>
                </a:schemeClr>
              </a:gs>
              <a:gs pos="2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li ste upoznati s pravima i obavezama ...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2" name="Content Placeholder 7"/>
          <p:cNvGraphicFramePr>
            <a:graphicFrameLocks noGrp="1"/>
          </p:cNvGraphicFramePr>
          <p:nvPr>
            <p:ph sz="quarter" idx="13"/>
          </p:nvPr>
        </p:nvGraphicFramePr>
        <p:xfrm>
          <a:off x="863600" y="1331913"/>
          <a:ext cx="10415588" cy="4800600"/>
        </p:xfrm>
        <a:graphic>
          <a:graphicData uri="http://schemas.openxmlformats.org/presentationml/2006/ole">
            <p:oleObj spid="_x0000_s22532" r:id="rId3" imgW="10412870" imgH="480406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37" y="1068145"/>
            <a:ext cx="4774784" cy="61275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75000"/>
                </a:schemeClr>
              </a:gs>
              <a:gs pos="36000">
                <a:schemeClr val="accent3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Sestrinska nega :  da li ste zadovoljni...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6" name="Content Placeholder 7"/>
          <p:cNvGraphicFramePr>
            <a:graphicFrameLocks noGrp="1"/>
          </p:cNvGraphicFramePr>
          <p:nvPr>
            <p:ph sz="quarter" idx="13"/>
          </p:nvPr>
        </p:nvGraphicFramePr>
        <p:xfrm>
          <a:off x="862013" y="1666875"/>
          <a:ext cx="10272712" cy="4217988"/>
        </p:xfrm>
        <a:graphic>
          <a:graphicData uri="http://schemas.openxmlformats.org/presentationml/2006/ole">
            <p:oleObj spid="_x0000_s23556" r:id="rId3" imgW="10278747" imgH="421270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22000">
              <a:schemeClr val="bg2">
                <a:shade val="92000"/>
                <a:satMod val="170000"/>
                <a:lumMod val="9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42" y="616432"/>
            <a:ext cx="3690935" cy="73469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6">
                  <a:lumMod val="60000"/>
                  <a:lumOff val="40000"/>
                </a:schemeClr>
              </a:gs>
              <a:gs pos="54000">
                <a:schemeClr val="accent6">
                  <a:lumMod val="75000"/>
                </a:schemeClr>
              </a:gs>
              <a:gs pos="3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uslugama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lekara...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581" name="Content Placeholder 7"/>
          <p:cNvGraphicFramePr>
            <a:graphicFrameLocks noGrp="1"/>
          </p:cNvGraphicFramePr>
          <p:nvPr>
            <p:ph sz="quarter" idx="13"/>
          </p:nvPr>
        </p:nvGraphicFramePr>
        <p:xfrm>
          <a:off x="1122363" y="1314450"/>
          <a:ext cx="10160000" cy="4810125"/>
        </p:xfrm>
        <a:graphic>
          <a:graphicData uri="http://schemas.openxmlformats.org/presentationml/2006/ole">
            <p:oleObj spid="_x0000_s24581" r:id="rId3" imgW="10162913" imgH="481016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632" y="344605"/>
            <a:ext cx="2757983" cy="785813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sluzbama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04" name="Content Placeholder 7"/>
          <p:cNvGraphicFramePr>
            <a:graphicFrameLocks noGrp="1"/>
          </p:cNvGraphicFramePr>
          <p:nvPr>
            <p:ph sz="quarter" idx="13"/>
          </p:nvPr>
        </p:nvGraphicFramePr>
        <p:xfrm>
          <a:off x="879475" y="1082675"/>
          <a:ext cx="10517188" cy="5100638"/>
        </p:xfrm>
        <a:graphic>
          <a:graphicData uri="http://schemas.openxmlformats.org/presentationml/2006/ole">
            <p:oleObj spid="_x0000_s25604" r:id="rId3" imgW="10516511" imgH="51027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968" y="491320"/>
            <a:ext cx="5732060" cy="94169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Boravak u bolnici..zadovoljstvo-ishrana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628" name="Content Placeholder 7"/>
          <p:cNvGraphicFramePr>
            <a:graphicFrameLocks noGrp="1"/>
          </p:cNvGraphicFramePr>
          <p:nvPr>
            <p:ph sz="quarter" idx="13"/>
          </p:nvPr>
        </p:nvGraphicFramePr>
        <p:xfrm>
          <a:off x="1000125" y="1377950"/>
          <a:ext cx="9947275" cy="4845050"/>
        </p:xfrm>
        <a:graphic>
          <a:graphicData uri="http://schemas.openxmlformats.org/presentationml/2006/ole">
            <p:oleObj spid="_x0000_s26628" r:id="rId3" imgW="9949534" imgH="484674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308" y="1109836"/>
            <a:ext cx="6747169" cy="732611"/>
          </a:xfrm>
          <a:gradFill flip="none" rotWithShape="1">
            <a:gsLst>
              <a:gs pos="59000">
                <a:schemeClr val="bg1">
                  <a:lumMod val="8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76000">
                <a:schemeClr val="accent2">
                  <a:lumMod val="60000"/>
                  <a:lumOff val="40000"/>
                </a:schemeClr>
              </a:gs>
              <a:gs pos="9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Bolnicki uslovi-smestaj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652" name="Content Placeholder 7"/>
          <p:cNvGraphicFramePr>
            <a:graphicFrameLocks noGrp="1"/>
          </p:cNvGraphicFramePr>
          <p:nvPr>
            <p:ph sz="quarter" idx="13"/>
          </p:nvPr>
        </p:nvGraphicFramePr>
        <p:xfrm>
          <a:off x="590550" y="1763713"/>
          <a:ext cx="11033125" cy="4449762"/>
        </p:xfrm>
        <a:graphic>
          <a:graphicData uri="http://schemas.openxmlformats.org/presentationml/2006/ole">
            <p:oleObj spid="_x0000_s27652" r:id="rId3" imgW="11034716" imgH="4450466" progId="Excel.Char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1895</TotalTime>
  <Words>58</Words>
  <Application>Microsoft Office PowerPoint</Application>
  <PresentationFormat>Custom</PresentationFormat>
  <Paragraphs>16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5" baseType="lpstr">
      <vt:lpstr>Tw Cen MT</vt:lpstr>
      <vt:lpstr>Arial</vt:lpstr>
      <vt:lpstr>Calibri</vt:lpstr>
      <vt:lpstr>Times New Roman</vt:lpstr>
      <vt:lpstr>Brush Script MT</vt:lpstr>
      <vt:lpstr>Droplet</vt:lpstr>
      <vt:lpstr>Droplet</vt:lpstr>
      <vt:lpstr>Droplet</vt:lpstr>
      <vt:lpstr>Droplet</vt:lpstr>
      <vt:lpstr>Droplet</vt:lpstr>
      <vt:lpstr>Droplet</vt:lpstr>
      <vt:lpstr>Droplet</vt:lpstr>
      <vt:lpstr>Droplet</vt:lpstr>
      <vt:lpstr>Droplet</vt:lpstr>
      <vt:lpstr>Droplet</vt:lpstr>
      <vt:lpstr>Droplet</vt:lpstr>
      <vt:lpstr>Droplet</vt:lpstr>
      <vt:lpstr>Droplet</vt:lpstr>
      <vt:lpstr>Droplet</vt:lpstr>
      <vt:lpstr>Droplet</vt:lpstr>
      <vt:lpstr>Droplet</vt:lpstr>
      <vt:lpstr>Droplet</vt:lpstr>
      <vt:lpstr>Droplet</vt:lpstr>
      <vt:lpstr>Microsoft Excel Chart</vt:lpstr>
      <vt:lpstr>ZADOVOLJSTVO BOLNICKIM LECENJEM ZAPADNO BACKOG OKRUGA</vt:lpstr>
      <vt:lpstr>Slide 2</vt:lpstr>
      <vt:lpstr>ZADOVOLJSTVO...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bolnickim lecenjem Zapadno backog Okruga</dc:title>
  <dc:creator>Korisnik</dc:creator>
  <cp:lastModifiedBy>Statistika</cp:lastModifiedBy>
  <cp:revision>66</cp:revision>
  <dcterms:created xsi:type="dcterms:W3CDTF">2016-02-02T07:41:58Z</dcterms:created>
  <dcterms:modified xsi:type="dcterms:W3CDTF">2018-07-17T06:43:06Z</dcterms:modified>
</cp:coreProperties>
</file>