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1" autoAdjust="0"/>
    <p:restoredTop sz="94660"/>
  </p:normalViewPr>
  <p:slideViewPr>
    <p:cSldViewPr snapToGrid="0">
      <p:cViewPr varScale="1">
        <p:scale>
          <a:sx n="81" d="100"/>
          <a:sy n="81" d="100"/>
        </p:scale>
        <p:origin x="-84" y="-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643F5C-ACDA-4545-9248-5CEB298D71AE}" type="doc">
      <dgm:prSet loTypeId="urn:microsoft.com/office/officeart/2005/8/layout/bList2" loCatId="list" qsTypeId="urn:microsoft.com/office/officeart/2005/8/quickstyle/simple1#4" qsCatId="simple" csTypeId="urn:microsoft.com/office/officeart/2005/8/colors/accent0_3" csCatId="mainScheme" phldr="1"/>
      <dgm:spPr/>
      <dgm:t>
        <a:bodyPr/>
        <a:lstStyle/>
        <a:p>
          <a:endParaRPr lang="sr-Latn-RS"/>
        </a:p>
      </dgm:t>
    </dgm:pt>
    <dgm:pt modelId="{51A8C7AC-00EB-4B44-935B-7C3519FF0AC6}">
      <dgm:prSet phldrT="[Text]" custT="1"/>
      <dgm:spPr/>
      <dgm:t>
        <a:bodyPr/>
        <a:lstStyle/>
        <a:p>
          <a:r>
            <a:rPr lang="sr-Latn-RS" sz="2800" dirty="0" smtClean="0"/>
            <a:t>21,2%</a:t>
          </a:r>
          <a:endParaRPr lang="sr-Latn-RS" sz="2800" dirty="0"/>
        </a:p>
      </dgm:t>
    </dgm:pt>
    <dgm:pt modelId="{B6695E23-4983-4367-B2DF-E5AB7D292BB0}" type="parTrans" cxnId="{3ECB48E8-6B4E-40B2-834A-72C0A1FE56B7}">
      <dgm:prSet/>
      <dgm:spPr/>
      <dgm:t>
        <a:bodyPr/>
        <a:lstStyle/>
        <a:p>
          <a:endParaRPr lang="sr-Latn-RS"/>
        </a:p>
      </dgm:t>
    </dgm:pt>
    <dgm:pt modelId="{626896D2-9BF1-43A0-859E-40280E403365}" type="sibTrans" cxnId="{3ECB48E8-6B4E-40B2-834A-72C0A1FE56B7}">
      <dgm:prSet/>
      <dgm:spPr/>
      <dgm:t>
        <a:bodyPr/>
        <a:lstStyle/>
        <a:p>
          <a:endParaRPr lang="sr-Latn-RS"/>
        </a:p>
      </dgm:t>
    </dgm:pt>
    <dgm:pt modelId="{E99EB854-3CDF-4D0D-A7CD-E6BCCAD4DFA3}">
      <dgm:prSet phldrT="[Text]" custT="1"/>
      <dgm:spPr/>
      <dgm:t>
        <a:bodyPr/>
        <a:lstStyle/>
        <a:p>
          <a:r>
            <a:rPr lang="sr-Latn-RS" sz="2800" dirty="0" smtClean="0"/>
            <a:t>17,3%</a:t>
          </a:r>
          <a:endParaRPr lang="sr-Latn-RS" sz="2800" dirty="0"/>
        </a:p>
      </dgm:t>
    </dgm:pt>
    <dgm:pt modelId="{FDCC4327-9BA8-4997-816B-51A021488583}" type="parTrans" cxnId="{82560D54-DE7F-4790-98E3-849CDF663D5B}">
      <dgm:prSet/>
      <dgm:spPr/>
      <dgm:t>
        <a:bodyPr/>
        <a:lstStyle/>
        <a:p>
          <a:endParaRPr lang="sr-Latn-RS"/>
        </a:p>
      </dgm:t>
    </dgm:pt>
    <dgm:pt modelId="{158AD775-D68F-440C-B96B-3BE28FDF9632}" type="sibTrans" cxnId="{82560D54-DE7F-4790-98E3-849CDF663D5B}">
      <dgm:prSet/>
      <dgm:spPr/>
      <dgm:t>
        <a:bodyPr/>
        <a:lstStyle/>
        <a:p>
          <a:endParaRPr lang="sr-Latn-RS"/>
        </a:p>
      </dgm:t>
    </dgm:pt>
    <dgm:pt modelId="{329F2E6E-9415-4003-8F95-FDFA49EB210E}">
      <dgm:prSet phldrT="[Text]" custT="1"/>
      <dgm:spPr/>
      <dgm:t>
        <a:bodyPr/>
        <a:lstStyle/>
        <a:p>
          <a:r>
            <a:rPr lang="sr-Latn-RS" sz="2400" dirty="0" smtClean="0"/>
            <a:t>61,5%</a:t>
          </a:r>
          <a:endParaRPr lang="sr-Latn-RS" sz="2400" dirty="0"/>
        </a:p>
      </dgm:t>
    </dgm:pt>
    <dgm:pt modelId="{6BEB60FA-382D-4661-9B9E-3233960DA78A}" type="parTrans" cxnId="{2B982CE0-4B37-4684-81D9-ADC2BB456691}">
      <dgm:prSet/>
      <dgm:spPr/>
      <dgm:t>
        <a:bodyPr/>
        <a:lstStyle/>
        <a:p>
          <a:endParaRPr lang="sr-Latn-RS"/>
        </a:p>
      </dgm:t>
    </dgm:pt>
    <dgm:pt modelId="{1D8AAB63-39E8-4A88-81C6-7649AAA24254}" type="sibTrans" cxnId="{2B982CE0-4B37-4684-81D9-ADC2BB456691}">
      <dgm:prSet/>
      <dgm:spPr/>
      <dgm:t>
        <a:bodyPr/>
        <a:lstStyle/>
        <a:p>
          <a:endParaRPr lang="sr-Latn-RS"/>
        </a:p>
      </dgm:t>
    </dgm:pt>
    <dgm:pt modelId="{0ED15D2D-79F4-4C51-A7F1-B17B75C44B4C}">
      <dgm:prSet custT="1"/>
      <dgm:spPr/>
      <dgm:t>
        <a:bodyPr/>
        <a:lstStyle/>
        <a:p>
          <a:r>
            <a:rPr lang="sr-Latn-R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Dom zdravlja Apatin</a:t>
          </a:r>
          <a:endParaRPr lang="sr-Latn-R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14E153-489D-4293-8278-46A03CEA3B07}" type="parTrans" cxnId="{2009FE65-FB31-4820-82CB-7CC945C8EBAD}">
      <dgm:prSet/>
      <dgm:spPr/>
      <dgm:t>
        <a:bodyPr/>
        <a:lstStyle/>
        <a:p>
          <a:endParaRPr lang="sr-Latn-RS"/>
        </a:p>
      </dgm:t>
    </dgm:pt>
    <dgm:pt modelId="{90049248-C4F1-473E-86C2-40C9BAC4129A}" type="sibTrans" cxnId="{2009FE65-FB31-4820-82CB-7CC945C8EBAD}">
      <dgm:prSet/>
      <dgm:spPr/>
      <dgm:t>
        <a:bodyPr/>
        <a:lstStyle/>
        <a:p>
          <a:endParaRPr lang="sr-Latn-RS"/>
        </a:p>
      </dgm:t>
    </dgm:pt>
    <dgm:pt modelId="{A9F5DCB8-6654-4C52-B73D-1A42B05A5C9B}">
      <dgm:prSet custT="1"/>
      <dgm:spPr/>
      <dgm:t>
        <a:bodyPr/>
        <a:lstStyle/>
        <a:p>
          <a:r>
            <a:rPr lang="sr-Latn-R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Dom zdravlja Kula</a:t>
          </a:r>
          <a:endParaRPr lang="sr-Latn-R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D9058A-DEC4-4046-9EF1-736543E25C58}" type="parTrans" cxnId="{699C79E2-750C-43A8-B3C3-F8B4E11C51F9}">
      <dgm:prSet/>
      <dgm:spPr/>
      <dgm:t>
        <a:bodyPr/>
        <a:lstStyle/>
        <a:p>
          <a:endParaRPr lang="sr-Latn-RS"/>
        </a:p>
      </dgm:t>
    </dgm:pt>
    <dgm:pt modelId="{45C79DEC-838A-4666-A97A-F73C9DA20C40}" type="sibTrans" cxnId="{699C79E2-750C-43A8-B3C3-F8B4E11C51F9}">
      <dgm:prSet/>
      <dgm:spPr/>
      <dgm:t>
        <a:bodyPr/>
        <a:lstStyle/>
        <a:p>
          <a:endParaRPr lang="sr-Latn-RS"/>
        </a:p>
      </dgm:t>
    </dgm:pt>
    <dgm:pt modelId="{8ADF121B-739D-425F-B059-A3CBE89477ED}">
      <dgm:prSet custT="1"/>
      <dgm:spPr/>
      <dgm:t>
        <a:bodyPr/>
        <a:lstStyle/>
        <a:p>
          <a:r>
            <a:rPr lang="sr-Latn-R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Dom zdravlja Sombor</a:t>
          </a:r>
          <a:endParaRPr lang="sr-Latn-R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CA170D-B3C7-445E-9CEC-7D5BC065FAB8}" type="parTrans" cxnId="{EAD71D91-09C7-4B86-8044-ECF46C722EDE}">
      <dgm:prSet/>
      <dgm:spPr/>
      <dgm:t>
        <a:bodyPr/>
        <a:lstStyle/>
        <a:p>
          <a:endParaRPr lang="sr-Latn-RS"/>
        </a:p>
      </dgm:t>
    </dgm:pt>
    <dgm:pt modelId="{4DF3E9AA-2CFD-447B-B632-A6230A7DF9AD}" type="sibTrans" cxnId="{EAD71D91-09C7-4B86-8044-ECF46C722EDE}">
      <dgm:prSet/>
      <dgm:spPr/>
      <dgm:t>
        <a:bodyPr/>
        <a:lstStyle/>
        <a:p>
          <a:endParaRPr lang="sr-Latn-RS"/>
        </a:p>
      </dgm:t>
    </dgm:pt>
    <dgm:pt modelId="{87C1C11D-4948-4409-9031-E8C3DF3EB312}">
      <dgm:prSet custT="1"/>
      <dgm:spPr/>
      <dgm:t>
        <a:bodyPr/>
        <a:lstStyle/>
        <a:p>
          <a:r>
            <a:rPr lang="sr-Latn-RS" sz="2800" dirty="0" smtClean="0"/>
            <a:t>///</a:t>
          </a:r>
          <a:endParaRPr lang="sr-Latn-RS" sz="2800" dirty="0"/>
        </a:p>
      </dgm:t>
    </dgm:pt>
    <dgm:pt modelId="{223FF724-2421-482B-A897-AC7CA39CADD1}" type="parTrans" cxnId="{E638677B-EA96-4552-80BF-A81C82B2CCD0}">
      <dgm:prSet/>
      <dgm:spPr/>
      <dgm:t>
        <a:bodyPr/>
        <a:lstStyle/>
        <a:p>
          <a:endParaRPr lang="sr-Latn-RS"/>
        </a:p>
      </dgm:t>
    </dgm:pt>
    <dgm:pt modelId="{4006AB69-6446-4B4B-8F93-263FF21B1B8B}" type="sibTrans" cxnId="{E638677B-EA96-4552-80BF-A81C82B2CCD0}">
      <dgm:prSet/>
      <dgm:spPr/>
      <dgm:t>
        <a:bodyPr/>
        <a:lstStyle/>
        <a:p>
          <a:endParaRPr lang="sr-Latn-RS"/>
        </a:p>
      </dgm:t>
    </dgm:pt>
    <dgm:pt modelId="{33040948-D9D6-4B1B-8CDF-817B983393C3}">
      <dgm:prSet custT="1"/>
      <dgm:spPr/>
      <dgm:t>
        <a:bodyPr/>
        <a:lstStyle/>
        <a:p>
          <a:r>
            <a:rPr lang="sr-Latn-RS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Dom zdravlja Odzaci</a:t>
          </a:r>
          <a:endParaRPr lang="sr-Latn-RS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A29F7C-C036-4E98-A763-03C5DEAD42CF}" type="parTrans" cxnId="{28C9502A-A8EF-436F-B0AA-66F0CCAB0040}">
      <dgm:prSet/>
      <dgm:spPr/>
      <dgm:t>
        <a:bodyPr/>
        <a:lstStyle/>
        <a:p>
          <a:endParaRPr lang="sr-Latn-RS"/>
        </a:p>
      </dgm:t>
    </dgm:pt>
    <dgm:pt modelId="{25658BAF-BA52-4188-B833-8DDD217666C4}" type="sibTrans" cxnId="{28C9502A-A8EF-436F-B0AA-66F0CCAB0040}">
      <dgm:prSet/>
      <dgm:spPr/>
      <dgm:t>
        <a:bodyPr/>
        <a:lstStyle/>
        <a:p>
          <a:endParaRPr lang="sr-Latn-RS"/>
        </a:p>
      </dgm:t>
    </dgm:pt>
    <dgm:pt modelId="{457C028E-5C8F-4833-A41A-2C39D6AD7379}" type="pres">
      <dgm:prSet presAssocID="{26643F5C-ACDA-4545-9248-5CEB298D71AE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8B311AAF-4A11-4488-AF24-4EC6B32425CA}" type="pres">
      <dgm:prSet presAssocID="{51A8C7AC-00EB-4B44-935B-7C3519FF0AC6}" presName="compNode" presStyleCnt="0"/>
      <dgm:spPr/>
    </dgm:pt>
    <dgm:pt modelId="{0E8E5BD8-9A85-458B-B9F9-77277A4C0726}" type="pres">
      <dgm:prSet presAssocID="{51A8C7AC-00EB-4B44-935B-7C3519FF0AC6}" presName="childRect" presStyleLbl="bgAcc1" presStyleIdx="0" presStyleCnt="4" custLinFactNeighborX="8109" custLinFactNeighborY="265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370B3A83-7DBF-43F1-8887-7913CC4C20F9}" type="pres">
      <dgm:prSet presAssocID="{51A8C7AC-00EB-4B44-935B-7C3519FF0AC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95748F7-D0C4-4D39-AC3F-F2602238975A}" type="pres">
      <dgm:prSet presAssocID="{51A8C7AC-00EB-4B44-935B-7C3519FF0AC6}" presName="parentRect" presStyleLbl="alignNode1" presStyleIdx="0" presStyleCnt="4" custLinFactNeighborX="7027" custLinFactNeighborY="3649"/>
      <dgm:spPr/>
      <dgm:t>
        <a:bodyPr/>
        <a:lstStyle/>
        <a:p>
          <a:endParaRPr lang="sr-Latn-RS"/>
        </a:p>
      </dgm:t>
    </dgm:pt>
    <dgm:pt modelId="{6E8F0427-4454-4FCF-AFED-3CADED678D66}" type="pres">
      <dgm:prSet presAssocID="{51A8C7AC-00EB-4B44-935B-7C3519FF0AC6}" presName="adorn" presStyleLbl="fgAccFollowNode1" presStyleIdx="0" presStyleCnt="4" custLinFactNeighborX="10038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t="-5000" b="-5000"/>
          </a:stretch>
        </a:blipFill>
      </dgm:spPr>
    </dgm:pt>
    <dgm:pt modelId="{2FC10DD5-C821-416B-8ACA-DE7862E0B749}" type="pres">
      <dgm:prSet presAssocID="{626896D2-9BF1-43A0-859E-40280E403365}" presName="sibTrans" presStyleLbl="sibTrans2D1" presStyleIdx="0" presStyleCnt="0"/>
      <dgm:spPr/>
      <dgm:t>
        <a:bodyPr/>
        <a:lstStyle/>
        <a:p>
          <a:endParaRPr lang="sr-Latn-RS"/>
        </a:p>
      </dgm:t>
    </dgm:pt>
    <dgm:pt modelId="{77C136A9-5E24-4AE2-A098-99717BFE404A}" type="pres">
      <dgm:prSet presAssocID="{E99EB854-3CDF-4D0D-A7CD-E6BCCAD4DFA3}" presName="compNode" presStyleCnt="0"/>
      <dgm:spPr/>
    </dgm:pt>
    <dgm:pt modelId="{5DCCE172-7EAE-4E0B-A7CE-D24A7FE7E532}" type="pres">
      <dgm:prSet presAssocID="{E99EB854-3CDF-4D0D-A7CD-E6BCCAD4DFA3}" presName="childRec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76D3BAA-B7CD-403C-8FB4-2F0B1FDB3D39}" type="pres">
      <dgm:prSet presAssocID="{E99EB854-3CDF-4D0D-A7CD-E6BCCAD4DFA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46C90B4-803E-4560-BFA1-776FF8F09077}" type="pres">
      <dgm:prSet presAssocID="{E99EB854-3CDF-4D0D-A7CD-E6BCCAD4DFA3}" presName="parentRect" presStyleLbl="alignNode1" presStyleIdx="1" presStyleCnt="4"/>
      <dgm:spPr/>
      <dgm:t>
        <a:bodyPr/>
        <a:lstStyle/>
        <a:p>
          <a:endParaRPr lang="sr-Latn-RS"/>
        </a:p>
      </dgm:t>
    </dgm:pt>
    <dgm:pt modelId="{778DD357-2A63-49D3-8110-9B64836E21A9}" type="pres">
      <dgm:prSet presAssocID="{E99EB854-3CDF-4D0D-A7CD-E6BCCAD4DFA3}" presName="adorn" presStyleLbl="fgAccFollow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 t="-22000" b="-22000"/>
          </a:stretch>
        </a:blipFill>
      </dgm:spPr>
      <dgm:t>
        <a:bodyPr/>
        <a:lstStyle/>
        <a:p>
          <a:endParaRPr lang="sr-Latn-RS"/>
        </a:p>
      </dgm:t>
    </dgm:pt>
    <dgm:pt modelId="{8E827AD3-9D45-4D76-AD9E-A5CEE7CE5C64}" type="pres">
      <dgm:prSet presAssocID="{158AD775-D68F-440C-B96B-3BE28FDF9632}" presName="sibTrans" presStyleLbl="sibTrans2D1" presStyleIdx="0" presStyleCnt="0"/>
      <dgm:spPr/>
      <dgm:t>
        <a:bodyPr/>
        <a:lstStyle/>
        <a:p>
          <a:endParaRPr lang="sr-Latn-RS"/>
        </a:p>
      </dgm:t>
    </dgm:pt>
    <dgm:pt modelId="{1A8BA016-4742-46CD-AB69-BC5E55406CC4}" type="pres">
      <dgm:prSet presAssocID="{329F2E6E-9415-4003-8F95-FDFA49EB210E}" presName="compNode" presStyleCnt="0"/>
      <dgm:spPr/>
    </dgm:pt>
    <dgm:pt modelId="{92B5D3E1-6900-4BFA-9994-E4EBA293AB0E}" type="pres">
      <dgm:prSet presAssocID="{329F2E6E-9415-4003-8F95-FDFA49EB210E}" presName="childRect" presStyleLbl="bgAcc1" presStyleIdx="2" presStyleCnt="4" custLinFactX="17519" custLinFactNeighborX="100000" custLinFactNeighborY="536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C3A4C8F-A473-4FE1-9B17-AF8C6E92E70C}" type="pres">
      <dgm:prSet presAssocID="{329F2E6E-9415-4003-8F95-FDFA49EB210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2F017ED2-02E0-4AFD-AE8C-C85E76E562D3}" type="pres">
      <dgm:prSet presAssocID="{329F2E6E-9415-4003-8F95-FDFA49EB210E}" presName="parentRect" presStyleLbl="alignNode1" presStyleIdx="2" presStyleCnt="4" custLinFactX="20190" custLinFactNeighborX="100000" custLinFactNeighborY="2080"/>
      <dgm:spPr/>
      <dgm:t>
        <a:bodyPr/>
        <a:lstStyle/>
        <a:p>
          <a:endParaRPr lang="sr-Latn-RS"/>
        </a:p>
      </dgm:t>
    </dgm:pt>
    <dgm:pt modelId="{1DDE4302-B4B5-49D7-8405-E97F26C03C38}" type="pres">
      <dgm:prSet presAssocID="{329F2E6E-9415-4003-8F95-FDFA49EB210E}" presName="adorn" presStyleLbl="fgAccFollowNode1" presStyleIdx="2" presStyleCnt="4" custLinFactX="127548" custLinFactNeighborX="200000" custLinFactNeighborY="-8733"/>
      <dgm:spPr>
        <a:blipFill>
          <a:blip xmlns:r="http://schemas.openxmlformats.org/officeDocument/2006/relationships" r:embed="rId3">
            <a:extLst>
              <a:ext uri="{28A0092B-C50C-407E-A947-70E740481C1C}"/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sr-Latn-RS"/>
        </a:p>
      </dgm:t>
    </dgm:pt>
    <dgm:pt modelId="{F2B8D48C-4E97-4A46-AF90-9754794B2FE4}" type="pres">
      <dgm:prSet presAssocID="{1D8AAB63-39E8-4A88-81C6-7649AAA24254}" presName="sibTrans" presStyleLbl="sibTrans2D1" presStyleIdx="0" presStyleCnt="0"/>
      <dgm:spPr/>
      <dgm:t>
        <a:bodyPr/>
        <a:lstStyle/>
        <a:p>
          <a:endParaRPr lang="sr-Latn-RS"/>
        </a:p>
      </dgm:t>
    </dgm:pt>
    <dgm:pt modelId="{E830087E-9F4A-49DF-8B38-466839C2AAE2}" type="pres">
      <dgm:prSet presAssocID="{87C1C11D-4948-4409-9031-E8C3DF3EB312}" presName="compNode" presStyleCnt="0"/>
      <dgm:spPr/>
    </dgm:pt>
    <dgm:pt modelId="{C6399240-3166-4CCE-ADA5-176A43809C82}" type="pres">
      <dgm:prSet presAssocID="{87C1C11D-4948-4409-9031-E8C3DF3EB312}" presName="childRect" presStyleLbl="bgAcc1" presStyleIdx="3" presStyleCnt="4" custLinFactX="-21526" custLinFactNeighborX="-100000" custLinFactNeighborY="1790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2070E785-AFDA-4076-BDCC-1F43B1A6186E}" type="pres">
      <dgm:prSet presAssocID="{87C1C11D-4948-4409-9031-E8C3DF3EB31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E5E4FBAB-5875-4796-8DF8-3534D07C5CBE}" type="pres">
      <dgm:prSet presAssocID="{87C1C11D-4948-4409-9031-E8C3DF3EB312}" presName="parentRect" presStyleLbl="alignNode1" presStyleIdx="3" presStyleCnt="4" custLinFactX="-21524" custLinFactNeighborX="-100000" custLinFactNeighborY="6240"/>
      <dgm:spPr/>
      <dgm:t>
        <a:bodyPr/>
        <a:lstStyle/>
        <a:p>
          <a:endParaRPr lang="sr-Latn-RS"/>
        </a:p>
      </dgm:t>
    </dgm:pt>
    <dgm:pt modelId="{20C21B4A-C9EF-46C8-BA03-FC81C6DBE386}" type="pres">
      <dgm:prSet presAssocID="{87C1C11D-4948-4409-9031-E8C3DF3EB312}" presName="adorn" presStyleLbl="fgAccFollowNode1" presStyleIdx="3" presStyleCnt="4" custLinFactX="-170109" custLinFactNeighborX="-200000" custLinFactNeighborY="-5723"/>
      <dgm:spPr>
        <a:blipFill>
          <a:blip xmlns:r="http://schemas.openxmlformats.org/officeDocument/2006/relationships" r:embed="rId4">
            <a:extLst>
              <a:ext uri="{28A0092B-C50C-407E-A947-70E740481C1C}"/>
            </a:extLst>
          </a:blip>
          <a:srcRect/>
          <a:stretch>
            <a:fillRect/>
          </a:stretch>
        </a:blipFill>
      </dgm:spPr>
    </dgm:pt>
  </dgm:ptLst>
  <dgm:cxnLst>
    <dgm:cxn modelId="{82560D54-DE7F-4790-98E3-849CDF663D5B}" srcId="{26643F5C-ACDA-4545-9248-5CEB298D71AE}" destId="{E99EB854-3CDF-4D0D-A7CD-E6BCCAD4DFA3}" srcOrd="1" destOrd="0" parTransId="{FDCC4327-9BA8-4997-816B-51A021488583}" sibTransId="{158AD775-D68F-440C-B96B-3BE28FDF9632}"/>
    <dgm:cxn modelId="{E638677B-EA96-4552-80BF-A81C82B2CCD0}" srcId="{26643F5C-ACDA-4545-9248-5CEB298D71AE}" destId="{87C1C11D-4948-4409-9031-E8C3DF3EB312}" srcOrd="3" destOrd="0" parTransId="{223FF724-2421-482B-A897-AC7CA39CADD1}" sibTransId="{4006AB69-6446-4B4B-8F93-263FF21B1B8B}"/>
    <dgm:cxn modelId="{A35CD134-B773-4898-AB3D-9F15B91615DB}" type="presOf" srcId="{158AD775-D68F-440C-B96B-3BE28FDF9632}" destId="{8E827AD3-9D45-4D76-AD9E-A5CEE7CE5C64}" srcOrd="0" destOrd="0" presId="urn:microsoft.com/office/officeart/2005/8/layout/bList2"/>
    <dgm:cxn modelId="{28C9502A-A8EF-436F-B0AA-66F0CCAB0040}" srcId="{87C1C11D-4948-4409-9031-E8C3DF3EB312}" destId="{33040948-D9D6-4B1B-8CDF-817B983393C3}" srcOrd="0" destOrd="0" parTransId="{79A29F7C-C036-4E98-A763-03C5DEAD42CF}" sibTransId="{25658BAF-BA52-4188-B833-8DDD217666C4}"/>
    <dgm:cxn modelId="{33469115-4BD9-4596-BE67-2A894D69276C}" type="presOf" srcId="{33040948-D9D6-4B1B-8CDF-817B983393C3}" destId="{C6399240-3166-4CCE-ADA5-176A43809C82}" srcOrd="0" destOrd="0" presId="urn:microsoft.com/office/officeart/2005/8/layout/bList2"/>
    <dgm:cxn modelId="{4CF5DE01-4D1E-48EC-B9BC-4B867B21659F}" type="presOf" srcId="{51A8C7AC-00EB-4B44-935B-7C3519FF0AC6}" destId="{370B3A83-7DBF-43F1-8887-7913CC4C20F9}" srcOrd="0" destOrd="0" presId="urn:microsoft.com/office/officeart/2005/8/layout/bList2"/>
    <dgm:cxn modelId="{3ECB48E8-6B4E-40B2-834A-72C0A1FE56B7}" srcId="{26643F5C-ACDA-4545-9248-5CEB298D71AE}" destId="{51A8C7AC-00EB-4B44-935B-7C3519FF0AC6}" srcOrd="0" destOrd="0" parTransId="{B6695E23-4983-4367-B2DF-E5AB7D292BB0}" sibTransId="{626896D2-9BF1-43A0-859E-40280E403365}"/>
    <dgm:cxn modelId="{D358A82A-6E83-4D31-A6C7-CB39BF90CDCC}" type="presOf" srcId="{8ADF121B-739D-425F-B059-A3CBE89477ED}" destId="{92B5D3E1-6900-4BFA-9994-E4EBA293AB0E}" srcOrd="0" destOrd="0" presId="urn:microsoft.com/office/officeart/2005/8/layout/bList2"/>
    <dgm:cxn modelId="{9D1D5A49-863B-4951-BE3E-1880C80F2FE8}" type="presOf" srcId="{329F2E6E-9415-4003-8F95-FDFA49EB210E}" destId="{0C3A4C8F-A473-4FE1-9B17-AF8C6E92E70C}" srcOrd="0" destOrd="0" presId="urn:microsoft.com/office/officeart/2005/8/layout/bList2"/>
    <dgm:cxn modelId="{6395415F-D711-44F1-9AB3-1B596B78BA25}" type="presOf" srcId="{329F2E6E-9415-4003-8F95-FDFA49EB210E}" destId="{2F017ED2-02E0-4AFD-AE8C-C85E76E562D3}" srcOrd="1" destOrd="0" presId="urn:microsoft.com/office/officeart/2005/8/layout/bList2"/>
    <dgm:cxn modelId="{64A82D77-B9E6-4B6F-9CA6-36EA8050F2E7}" type="presOf" srcId="{87C1C11D-4948-4409-9031-E8C3DF3EB312}" destId="{E5E4FBAB-5875-4796-8DF8-3534D07C5CBE}" srcOrd="1" destOrd="0" presId="urn:microsoft.com/office/officeart/2005/8/layout/bList2"/>
    <dgm:cxn modelId="{C797E035-2642-4A3B-B034-69B01D56D5B9}" type="presOf" srcId="{A9F5DCB8-6654-4C52-B73D-1A42B05A5C9B}" destId="{5DCCE172-7EAE-4E0B-A7CE-D24A7FE7E532}" srcOrd="0" destOrd="0" presId="urn:microsoft.com/office/officeart/2005/8/layout/bList2"/>
    <dgm:cxn modelId="{68564680-DDA6-4F39-B6D1-D224578AA9BE}" type="presOf" srcId="{0ED15D2D-79F4-4C51-A7F1-B17B75C44B4C}" destId="{0E8E5BD8-9A85-458B-B9F9-77277A4C0726}" srcOrd="0" destOrd="0" presId="urn:microsoft.com/office/officeart/2005/8/layout/bList2"/>
    <dgm:cxn modelId="{236CE8EF-5E6A-481A-A281-F4E300C8ED81}" type="presOf" srcId="{E99EB854-3CDF-4D0D-A7CD-E6BCCAD4DFA3}" destId="{046C90B4-803E-4560-BFA1-776FF8F09077}" srcOrd="1" destOrd="0" presId="urn:microsoft.com/office/officeart/2005/8/layout/bList2"/>
    <dgm:cxn modelId="{F7CE3770-B54A-49A0-B144-743D480C8D66}" type="presOf" srcId="{26643F5C-ACDA-4545-9248-5CEB298D71AE}" destId="{457C028E-5C8F-4833-A41A-2C39D6AD7379}" srcOrd="0" destOrd="0" presId="urn:microsoft.com/office/officeart/2005/8/layout/bList2"/>
    <dgm:cxn modelId="{B20FAC40-2B00-4312-905A-32468C1E327D}" type="presOf" srcId="{1D8AAB63-39E8-4A88-81C6-7649AAA24254}" destId="{F2B8D48C-4E97-4A46-AF90-9754794B2FE4}" srcOrd="0" destOrd="0" presId="urn:microsoft.com/office/officeart/2005/8/layout/bList2"/>
    <dgm:cxn modelId="{EAD71D91-09C7-4B86-8044-ECF46C722EDE}" srcId="{329F2E6E-9415-4003-8F95-FDFA49EB210E}" destId="{8ADF121B-739D-425F-B059-A3CBE89477ED}" srcOrd="0" destOrd="0" parTransId="{FFCA170D-B3C7-445E-9CEC-7D5BC065FAB8}" sibTransId="{4DF3E9AA-2CFD-447B-B632-A6230A7DF9AD}"/>
    <dgm:cxn modelId="{2B982CE0-4B37-4684-81D9-ADC2BB456691}" srcId="{26643F5C-ACDA-4545-9248-5CEB298D71AE}" destId="{329F2E6E-9415-4003-8F95-FDFA49EB210E}" srcOrd="2" destOrd="0" parTransId="{6BEB60FA-382D-4661-9B9E-3233960DA78A}" sibTransId="{1D8AAB63-39E8-4A88-81C6-7649AAA24254}"/>
    <dgm:cxn modelId="{699C79E2-750C-43A8-B3C3-F8B4E11C51F9}" srcId="{E99EB854-3CDF-4D0D-A7CD-E6BCCAD4DFA3}" destId="{A9F5DCB8-6654-4C52-B73D-1A42B05A5C9B}" srcOrd="0" destOrd="0" parTransId="{8FD9058A-DEC4-4046-9EF1-736543E25C58}" sibTransId="{45C79DEC-838A-4666-A97A-F73C9DA20C40}"/>
    <dgm:cxn modelId="{72B76AD2-BFD8-4371-9ACA-BE65C60F8AA5}" type="presOf" srcId="{626896D2-9BF1-43A0-859E-40280E403365}" destId="{2FC10DD5-C821-416B-8ACA-DE7862E0B749}" srcOrd="0" destOrd="0" presId="urn:microsoft.com/office/officeart/2005/8/layout/bList2"/>
    <dgm:cxn modelId="{2009FE65-FB31-4820-82CB-7CC945C8EBAD}" srcId="{51A8C7AC-00EB-4B44-935B-7C3519FF0AC6}" destId="{0ED15D2D-79F4-4C51-A7F1-B17B75C44B4C}" srcOrd="0" destOrd="0" parTransId="{FE14E153-489D-4293-8278-46A03CEA3B07}" sibTransId="{90049248-C4F1-473E-86C2-40C9BAC4129A}"/>
    <dgm:cxn modelId="{A93711E8-0AAE-40C8-AD3D-63BE6055D3F5}" type="presOf" srcId="{51A8C7AC-00EB-4B44-935B-7C3519FF0AC6}" destId="{995748F7-D0C4-4D39-AC3F-F2602238975A}" srcOrd="1" destOrd="0" presId="urn:microsoft.com/office/officeart/2005/8/layout/bList2"/>
    <dgm:cxn modelId="{2BAACBB3-0BEE-4083-855C-FC3A2ABA99BE}" type="presOf" srcId="{E99EB854-3CDF-4D0D-A7CD-E6BCCAD4DFA3}" destId="{076D3BAA-B7CD-403C-8FB4-2F0B1FDB3D39}" srcOrd="0" destOrd="0" presId="urn:microsoft.com/office/officeart/2005/8/layout/bList2"/>
    <dgm:cxn modelId="{9A84927E-7896-4537-A765-C08506766221}" type="presOf" srcId="{87C1C11D-4948-4409-9031-E8C3DF3EB312}" destId="{2070E785-AFDA-4076-BDCC-1F43B1A6186E}" srcOrd="0" destOrd="0" presId="urn:microsoft.com/office/officeart/2005/8/layout/bList2"/>
    <dgm:cxn modelId="{3C145F91-9E86-4415-AD29-A92D13A61ADD}" type="presParOf" srcId="{457C028E-5C8F-4833-A41A-2C39D6AD7379}" destId="{8B311AAF-4A11-4488-AF24-4EC6B32425CA}" srcOrd="0" destOrd="0" presId="urn:microsoft.com/office/officeart/2005/8/layout/bList2"/>
    <dgm:cxn modelId="{FAF29042-40B9-4256-AD17-B83AA93CF8D1}" type="presParOf" srcId="{8B311AAF-4A11-4488-AF24-4EC6B32425CA}" destId="{0E8E5BD8-9A85-458B-B9F9-77277A4C0726}" srcOrd="0" destOrd="0" presId="urn:microsoft.com/office/officeart/2005/8/layout/bList2"/>
    <dgm:cxn modelId="{6FF76AC4-7604-401A-A80E-D049FBD71E0B}" type="presParOf" srcId="{8B311AAF-4A11-4488-AF24-4EC6B32425CA}" destId="{370B3A83-7DBF-43F1-8887-7913CC4C20F9}" srcOrd="1" destOrd="0" presId="urn:microsoft.com/office/officeart/2005/8/layout/bList2"/>
    <dgm:cxn modelId="{FF38F577-713F-4364-BA98-D5A418FB48DF}" type="presParOf" srcId="{8B311AAF-4A11-4488-AF24-4EC6B32425CA}" destId="{995748F7-D0C4-4D39-AC3F-F2602238975A}" srcOrd="2" destOrd="0" presId="urn:microsoft.com/office/officeart/2005/8/layout/bList2"/>
    <dgm:cxn modelId="{D96BBA54-E472-466D-BAC6-C7B230169930}" type="presParOf" srcId="{8B311AAF-4A11-4488-AF24-4EC6B32425CA}" destId="{6E8F0427-4454-4FCF-AFED-3CADED678D66}" srcOrd="3" destOrd="0" presId="urn:microsoft.com/office/officeart/2005/8/layout/bList2"/>
    <dgm:cxn modelId="{8E9B1337-C1F8-4FB0-9CE1-E7554CA8EF13}" type="presParOf" srcId="{457C028E-5C8F-4833-A41A-2C39D6AD7379}" destId="{2FC10DD5-C821-416B-8ACA-DE7862E0B749}" srcOrd="1" destOrd="0" presId="urn:microsoft.com/office/officeart/2005/8/layout/bList2"/>
    <dgm:cxn modelId="{FFF145B0-D0FC-46DB-A2D5-FB6851C411C8}" type="presParOf" srcId="{457C028E-5C8F-4833-A41A-2C39D6AD7379}" destId="{77C136A9-5E24-4AE2-A098-99717BFE404A}" srcOrd="2" destOrd="0" presId="urn:microsoft.com/office/officeart/2005/8/layout/bList2"/>
    <dgm:cxn modelId="{F12512F7-2316-4372-99F2-0B7E6F86B781}" type="presParOf" srcId="{77C136A9-5E24-4AE2-A098-99717BFE404A}" destId="{5DCCE172-7EAE-4E0B-A7CE-D24A7FE7E532}" srcOrd="0" destOrd="0" presId="urn:microsoft.com/office/officeart/2005/8/layout/bList2"/>
    <dgm:cxn modelId="{74C48920-5E73-4FEB-8222-4561D8CAA3A4}" type="presParOf" srcId="{77C136A9-5E24-4AE2-A098-99717BFE404A}" destId="{076D3BAA-B7CD-403C-8FB4-2F0B1FDB3D39}" srcOrd="1" destOrd="0" presId="urn:microsoft.com/office/officeart/2005/8/layout/bList2"/>
    <dgm:cxn modelId="{B0D966F8-AE45-409C-87E4-060FF270FAE4}" type="presParOf" srcId="{77C136A9-5E24-4AE2-A098-99717BFE404A}" destId="{046C90B4-803E-4560-BFA1-776FF8F09077}" srcOrd="2" destOrd="0" presId="urn:microsoft.com/office/officeart/2005/8/layout/bList2"/>
    <dgm:cxn modelId="{14C900BB-ACBD-470D-8E6B-DBAC2E92AF1C}" type="presParOf" srcId="{77C136A9-5E24-4AE2-A098-99717BFE404A}" destId="{778DD357-2A63-49D3-8110-9B64836E21A9}" srcOrd="3" destOrd="0" presId="urn:microsoft.com/office/officeart/2005/8/layout/bList2"/>
    <dgm:cxn modelId="{930A4383-D45A-4AB5-994C-D72A6BD5C111}" type="presParOf" srcId="{457C028E-5C8F-4833-A41A-2C39D6AD7379}" destId="{8E827AD3-9D45-4D76-AD9E-A5CEE7CE5C64}" srcOrd="3" destOrd="0" presId="urn:microsoft.com/office/officeart/2005/8/layout/bList2"/>
    <dgm:cxn modelId="{3EF800EE-480E-4F3B-BC7C-F4CD6950B86D}" type="presParOf" srcId="{457C028E-5C8F-4833-A41A-2C39D6AD7379}" destId="{1A8BA016-4742-46CD-AB69-BC5E55406CC4}" srcOrd="4" destOrd="0" presId="urn:microsoft.com/office/officeart/2005/8/layout/bList2"/>
    <dgm:cxn modelId="{AF65BCDF-08B0-411D-A034-AA50FDA9AC69}" type="presParOf" srcId="{1A8BA016-4742-46CD-AB69-BC5E55406CC4}" destId="{92B5D3E1-6900-4BFA-9994-E4EBA293AB0E}" srcOrd="0" destOrd="0" presId="urn:microsoft.com/office/officeart/2005/8/layout/bList2"/>
    <dgm:cxn modelId="{E35F10D7-DEF4-4BDC-883F-BF5D91E381CA}" type="presParOf" srcId="{1A8BA016-4742-46CD-AB69-BC5E55406CC4}" destId="{0C3A4C8F-A473-4FE1-9B17-AF8C6E92E70C}" srcOrd="1" destOrd="0" presId="urn:microsoft.com/office/officeart/2005/8/layout/bList2"/>
    <dgm:cxn modelId="{FA0F9280-E4D2-4E42-BFBB-41D58C2D3D6C}" type="presParOf" srcId="{1A8BA016-4742-46CD-AB69-BC5E55406CC4}" destId="{2F017ED2-02E0-4AFD-AE8C-C85E76E562D3}" srcOrd="2" destOrd="0" presId="urn:microsoft.com/office/officeart/2005/8/layout/bList2"/>
    <dgm:cxn modelId="{0B543396-0FA9-4C7D-AA0A-CAA065EAF143}" type="presParOf" srcId="{1A8BA016-4742-46CD-AB69-BC5E55406CC4}" destId="{1DDE4302-B4B5-49D7-8405-E97F26C03C38}" srcOrd="3" destOrd="0" presId="urn:microsoft.com/office/officeart/2005/8/layout/bList2"/>
    <dgm:cxn modelId="{1A8EBE38-F0AF-4741-B2D7-EE7AE5ABEA27}" type="presParOf" srcId="{457C028E-5C8F-4833-A41A-2C39D6AD7379}" destId="{F2B8D48C-4E97-4A46-AF90-9754794B2FE4}" srcOrd="5" destOrd="0" presId="urn:microsoft.com/office/officeart/2005/8/layout/bList2"/>
    <dgm:cxn modelId="{9435A90C-326D-4249-ABF6-4231B0FE3BA1}" type="presParOf" srcId="{457C028E-5C8F-4833-A41A-2C39D6AD7379}" destId="{E830087E-9F4A-49DF-8B38-466839C2AAE2}" srcOrd="6" destOrd="0" presId="urn:microsoft.com/office/officeart/2005/8/layout/bList2"/>
    <dgm:cxn modelId="{7C449E8A-C81E-4987-BF7C-7725D9A97858}" type="presParOf" srcId="{E830087E-9F4A-49DF-8B38-466839C2AAE2}" destId="{C6399240-3166-4CCE-ADA5-176A43809C82}" srcOrd="0" destOrd="0" presId="urn:microsoft.com/office/officeart/2005/8/layout/bList2"/>
    <dgm:cxn modelId="{26C69C93-F0E6-4235-8853-3EA5847095F9}" type="presParOf" srcId="{E830087E-9F4A-49DF-8B38-466839C2AAE2}" destId="{2070E785-AFDA-4076-BDCC-1F43B1A6186E}" srcOrd="1" destOrd="0" presId="urn:microsoft.com/office/officeart/2005/8/layout/bList2"/>
    <dgm:cxn modelId="{A313AC89-934C-4811-AEE6-22508AC0E746}" type="presParOf" srcId="{E830087E-9F4A-49DF-8B38-466839C2AAE2}" destId="{E5E4FBAB-5875-4796-8DF8-3534D07C5CBE}" srcOrd="2" destOrd="0" presId="urn:microsoft.com/office/officeart/2005/8/layout/bList2"/>
    <dgm:cxn modelId="{C9522A75-349B-4CC1-96F6-DE4C87E73BB1}" type="presParOf" srcId="{E830087E-9F4A-49DF-8B38-466839C2AAE2}" destId="{20C21B4A-C9EF-46C8-BA03-FC81C6DBE38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0771A-2961-4EBE-B408-96B5056066F0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217C9-C2C1-42E1-9B6D-B6F869A76F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2B3D1-8F94-4DD2-BD9B-F626F8DDF510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30107-186A-481D-BDE1-C556B64632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A07CA-6AA4-4ED0-A0F9-2B8622B44F17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3472F-91D6-4EBB-A875-1E4F980CD4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2EB4-D309-44E2-8D65-8A7E739B175E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F5A23-FC42-4672-8024-7D0B952F99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014A2-1C3C-4F78-B0DC-015CE5518236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659A5-7225-4C5E-940C-951426F6CB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769F9-ED6D-4D33-A839-FE9E2C2FA5DC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280F7-713A-4349-B3E3-B3CFD0770F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24B7E-F4FC-4D5B-9C8C-51C3E60AAAE8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76267-433A-45F8-B5B1-4194F861F4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341C6-F068-4CD5-B166-80A29F9544A2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93A8A-3BF1-4116-B047-CB99B19551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B33D6-04C6-40A4-ABD7-F76863D79C4F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11A1E-873A-45A1-9F9F-6D940D512A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1246FB0F-0C87-489B-9126-EDA84F250F65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D8341B7-B07D-4CA9-B0DD-CA366A5D68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AB9D9-1379-4956-99BA-A6EE8E80FEA7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451F5-C37E-4F9A-B93C-357D303181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08E43E-3A49-4BCE-A2F0-2107E16270D2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cap="all" baseline="0" dirty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AF9C90-7C58-4BBB-8E06-9EBCA6C69B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6" r:id="rId2"/>
    <p:sldLayoutId id="2147483758" r:id="rId3"/>
    <p:sldLayoutId id="2147483755" r:id="rId4"/>
    <p:sldLayoutId id="2147483754" r:id="rId5"/>
    <p:sldLayoutId id="2147483753" r:id="rId6"/>
    <p:sldLayoutId id="2147483759" r:id="rId7"/>
    <p:sldLayoutId id="2147483760" r:id="rId8"/>
    <p:sldLayoutId id="2147483761" r:id="rId9"/>
    <p:sldLayoutId id="2147483752" r:id="rId10"/>
    <p:sldLayoutId id="2147483762" r:id="rId11"/>
  </p:sldLayoutIdLst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63" y="758825"/>
            <a:ext cx="10058400" cy="3565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Stomatologija dece 2017</a:t>
            </a:r>
            <a:endParaRPr lang="sr-Latn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138" y="4456113"/>
            <a:ext cx="10058400" cy="1143000"/>
          </a:xfrm>
        </p:spPr>
        <p:txBody>
          <a:bodyPr rtlCol="0"/>
          <a:lstStyle/>
          <a:p>
            <a:pPr fontAlgn="auto">
              <a:defRPr/>
            </a:pPr>
            <a:r>
              <a:rPr lang="sr-Latn-RS" dirty="0" smtClean="0"/>
              <a:t>Zapadno backi okrug</a:t>
            </a:r>
          </a:p>
          <a:p>
            <a:pPr fontAlgn="auto">
              <a:defRPr/>
            </a:pPr>
            <a:r>
              <a:rPr lang="sr-Latn-RS" dirty="0" smtClean="0"/>
              <a:t>Zadovoljstvo korisnika</a:t>
            </a:r>
            <a:endParaRPr 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741" y="614149"/>
            <a:ext cx="1430786" cy="1063037"/>
          </a:xfrm>
          <a:gradFill flip="none" rotWithShape="1">
            <a:gsLst>
              <a:gs pos="76000">
                <a:schemeClr val="accent1">
                  <a:lumMod val="5000"/>
                  <a:lumOff val="95000"/>
                </a:schemeClr>
              </a:gs>
              <a:gs pos="97000">
                <a:schemeClr val="accent5">
                  <a:lumMod val="60000"/>
                  <a:lumOff val="40000"/>
                </a:schemeClr>
              </a:gs>
              <a:gs pos="9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52</a:t>
            </a:r>
            <a:br>
              <a:rPr lang="sr-Latn-R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</a:t>
            </a:r>
            <a:br>
              <a:rPr lang="sr-Latn-R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= 36,5%</a:t>
            </a:r>
            <a:br>
              <a:rPr lang="sr-Latn-R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=  59,6 %</a:t>
            </a:r>
            <a:endParaRPr lang="sr-Latn-RS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89212" y="2133600"/>
          <a:ext cx="9393521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79708" y="697983"/>
            <a:ext cx="1388078" cy="923330"/>
          </a:xfrm>
          <a:prstGeom prst="rect">
            <a:avLst/>
          </a:prstGeom>
          <a:gradFill>
            <a:gsLst>
              <a:gs pos="90000">
                <a:schemeClr val="accent5">
                  <a:lumMod val="40000"/>
                  <a:lumOff val="60000"/>
                </a:schemeClr>
              </a:gs>
              <a:gs pos="98000">
                <a:schemeClr val="accent4">
                  <a:lumMod val="20000"/>
                  <a:lumOff val="80000"/>
                </a:schemeClr>
              </a:gs>
              <a:gs pos="33000">
                <a:schemeClr val="bg1">
                  <a:lumMod val="95000"/>
                </a:schemeClr>
              </a:gs>
              <a:gs pos="38000">
                <a:schemeClr val="bg1"/>
              </a:gs>
            </a:gsLst>
            <a:path path="circle">
              <a:fillToRect l="50000" t="50000" r="50000" b="50000"/>
            </a:path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71,2% sss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1262" y="676450"/>
            <a:ext cx="2492990" cy="92333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Materijalno stanje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50%osrednjeg mat.stanja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44,2% dobrog mat.stanja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93192" y="461168"/>
            <a:ext cx="3538148" cy="1200329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40000"/>
                  <a:lumOff val="60000"/>
                </a:schemeClr>
              </a:gs>
              <a:gs pos="500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82,7 %  su sami birali stom.za dete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36,5 % ne zna,kako ga menjati ,ipak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17,3 % je menjalo stomatologa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42,3 %  je duze od 3 god.kod stom.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62504"/>
            <a:ext cx="3865995" cy="738664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40000"/>
                  <a:lumOff val="60000"/>
                </a:schemeClr>
              </a:gs>
              <a:gs pos="25581">
                <a:schemeClr val="accent1">
                  <a:lumMod val="60000"/>
                  <a:lumOff val="40000"/>
                </a:schemeClr>
              </a:gs>
              <a:gs pos="70000">
                <a:schemeClr val="accent6">
                  <a:lumMod val="75000"/>
                </a:schemeClr>
              </a:gs>
              <a:gs pos="14000">
                <a:srgbClr val="C00000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Starost ?????????? ČIJA!?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20do 59godina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82575" y="2382838"/>
            <a:ext cx="2473325" cy="3927475"/>
          </a:xfrm>
          <a:prstGeom prst="cloud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RS"/>
          </a:p>
        </p:txBody>
      </p:sp>
      <p:sp>
        <p:nvSpPr>
          <p:cNvPr id="11" name="Cloud Callout 10"/>
          <p:cNvSpPr/>
          <p:nvPr/>
        </p:nvSpPr>
        <p:spPr>
          <a:xfrm>
            <a:off x="0" y="2641900"/>
            <a:ext cx="2672746" cy="3928056"/>
          </a:xfrm>
          <a:prstGeom prst="cloudCallout">
            <a:avLst/>
          </a:prstGeom>
          <a:gradFill flip="none" rotWithShape="1">
            <a:gsLst>
              <a:gs pos="84000">
                <a:schemeClr val="accent1">
                  <a:lumMod val="40000"/>
                  <a:lumOff val="60000"/>
                </a:schemeClr>
              </a:gs>
              <a:gs pos="25581">
                <a:schemeClr val="accent1">
                  <a:lumMod val="60000"/>
                  <a:lumOff val="40000"/>
                </a:schemeClr>
              </a:gs>
              <a:gs pos="70000">
                <a:schemeClr val="accent6">
                  <a:lumMod val="75000"/>
                </a:schemeClr>
              </a:gs>
              <a:gs pos="77000">
                <a:srgbClr val="C0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Pratimo STOMATOLOGIJU DECE ili mi nesto promice, uporno... </a:t>
            </a:r>
            <a:r>
              <a:rPr lang="sr-Latn-R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Unose pratioci svoje godine,a ne </a:t>
            </a:r>
            <a:r>
              <a:rPr lang="sr-Latn-R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decije,jer pitanje nije jasno!!!Starost deteta je faktor osetljivosti roditelja,kada je zadovoljstvo izborom lekara u pitanju...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valjda</a:t>
            </a:r>
            <a:endParaRPr lang="sr-Latn-R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1515479" y="4865428"/>
            <a:ext cx="3588784" cy="1992572"/>
          </a:xfrm>
          <a:prstGeom prst="irregularSeal1">
            <a:avLst/>
          </a:prstGeom>
          <a:gradFill>
            <a:gsLst>
              <a:gs pos="84000">
                <a:schemeClr val="accent6">
                  <a:lumMod val="75000"/>
                </a:schemeClr>
              </a:gs>
              <a:gs pos="25581">
                <a:schemeClr val="accent6">
                  <a:lumMod val="60000"/>
                  <a:lumOff val="40000"/>
                </a:schemeClr>
              </a:gs>
              <a:gs pos="70000">
                <a:schemeClr val="accent1">
                  <a:lumMod val="75000"/>
                </a:schemeClr>
              </a:gs>
              <a:gs pos="70000">
                <a:srgbClr val="C00000"/>
              </a:gs>
            </a:gsLst>
            <a:path path="circle">
              <a:fillToRect l="50000" t="50000" r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schemeClr val="tx1"/>
                </a:solidFill>
              </a:rPr>
              <a:t>Bum</a:t>
            </a:r>
            <a:br>
              <a:rPr lang="sr-Latn-RS" dirty="0">
                <a:solidFill>
                  <a:schemeClr val="tx1"/>
                </a:solidFill>
              </a:rPr>
            </a:br>
            <a:r>
              <a:rPr lang="sr-Latn-RS" dirty="0">
                <a:solidFill>
                  <a:schemeClr val="tx1"/>
                </a:solidFill>
              </a:rPr>
              <a:t>ponavljam pitanje, sugestiju,jer ni meni niko ne odgovara</a:t>
            </a:r>
            <a:endParaRPr lang="sr-Latn-R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Broj poseta stomatologu</a:t>
            </a:r>
            <a:endParaRPr lang="sr-Latn-R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362" name="Content Placeholder 7"/>
          <p:cNvGraphicFramePr>
            <a:graphicFrameLocks noGrp="1"/>
          </p:cNvGraphicFramePr>
          <p:nvPr>
            <p:ph idx="1"/>
          </p:nvPr>
        </p:nvGraphicFramePr>
        <p:xfrm>
          <a:off x="2538413" y="1563688"/>
          <a:ext cx="9017000" cy="4398962"/>
        </p:xfrm>
        <a:graphic>
          <a:graphicData uri="http://schemas.openxmlformats.org/presentationml/2006/ole">
            <p:oleObj spid="_x0000_s15362" r:id="rId3" imgW="9022862" imgH="4395597" progId="Excel.Chart.8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0786" y="246635"/>
            <a:ext cx="3839513" cy="1200329"/>
          </a:xfrm>
          <a:prstGeom prst="rect">
            <a:avLst/>
          </a:prstGeom>
          <a:gradFill>
            <a:gsLst>
              <a:gs pos="61000">
                <a:schemeClr val="bg1"/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50000" t="50000" r="100000" b="100000"/>
            </a:path>
          </a:gra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23,1% ceka na prijem,obicno do 3 dana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21,2% vise od tri dana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17,3% bude istog dana primljeno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38,5% ne zakazuje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224141" cy="832513"/>
          </a:xfrm>
          <a:gradFill>
            <a:gsLst>
              <a:gs pos="1300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li stomatolog razgovara s vama o ...</a:t>
            </a:r>
            <a:endParaRPr lang="sr-Latn-R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388" name="Content Placeholder 7"/>
          <p:cNvGraphicFramePr>
            <a:graphicFrameLocks noGrp="1"/>
          </p:cNvGraphicFramePr>
          <p:nvPr>
            <p:ph idx="1"/>
          </p:nvPr>
        </p:nvGraphicFramePr>
        <p:xfrm>
          <a:off x="700088" y="1173163"/>
          <a:ext cx="10596562" cy="5102225"/>
        </p:xfrm>
        <a:graphic>
          <a:graphicData uri="http://schemas.openxmlformats.org/presentationml/2006/ole">
            <p:oleObj spid="_x0000_s16388" r:id="rId3" imgW="10595766" imgH="510279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483" y="378451"/>
            <a:ext cx="1350425" cy="533178"/>
          </a:xfrm>
          <a:gradFill>
            <a:gsLst>
              <a:gs pos="1300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iskazi</a:t>
            </a:r>
            <a:endParaRPr lang="sr-Latn-R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412" name="Content Placeholder 7"/>
          <p:cNvGraphicFramePr>
            <a:graphicFrameLocks noGrp="1"/>
          </p:cNvGraphicFramePr>
          <p:nvPr>
            <p:ph idx="1"/>
          </p:nvPr>
        </p:nvGraphicFramePr>
        <p:xfrm>
          <a:off x="1068388" y="998538"/>
          <a:ext cx="10282237" cy="5373687"/>
        </p:xfrm>
        <a:graphic>
          <a:graphicData uri="http://schemas.openxmlformats.org/presentationml/2006/ole">
            <p:oleObj spid="_x0000_s17412" r:id="rId3" imgW="10284843" imgH="537104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9970" y="105496"/>
            <a:ext cx="8911687" cy="704627"/>
          </a:xfrm>
          <a:gradFill>
            <a:gsLst>
              <a:gs pos="1300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Organizacija sluzbe</a:t>
            </a:r>
            <a:endParaRPr lang="sr-Latn-R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436" name="Content Placeholder 7"/>
          <p:cNvGraphicFramePr>
            <a:graphicFrameLocks noGrp="1"/>
          </p:cNvGraphicFramePr>
          <p:nvPr>
            <p:ph idx="1"/>
          </p:nvPr>
        </p:nvGraphicFramePr>
        <p:xfrm>
          <a:off x="946150" y="1031875"/>
          <a:ext cx="10514013" cy="5230813"/>
        </p:xfrm>
        <a:graphic>
          <a:graphicData uri="http://schemas.openxmlformats.org/presentationml/2006/ole">
            <p:oleObj spid="_x0000_s18436" r:id="rId3" imgW="10516511" imgH="523082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1687" cy="818928"/>
          </a:xfr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R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placanja</a:t>
            </a:r>
            <a:endParaRPr lang="sr-Latn-R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460" name="Content Placeholder 7"/>
          <p:cNvGraphicFramePr>
            <a:graphicFrameLocks noGrp="1"/>
          </p:cNvGraphicFramePr>
          <p:nvPr>
            <p:ph idx="1"/>
          </p:nvPr>
        </p:nvGraphicFramePr>
        <p:xfrm>
          <a:off x="1041400" y="1204913"/>
          <a:ext cx="10172700" cy="5056187"/>
        </p:xfrm>
        <a:graphic>
          <a:graphicData uri="http://schemas.openxmlformats.org/presentationml/2006/ole">
            <p:oleObj spid="_x0000_s19460" r:id="rId3" imgW="10175106" imgH="505402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175" y="600501"/>
            <a:ext cx="3505199" cy="1365250"/>
          </a:xfr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sz="27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li se u proteklih godinu dana desilo, da ste odustali od odlaska stom.jer niste imali novca?</a:t>
            </a:r>
            <a:endParaRPr lang="sr-Latn-RS" sz="27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484" name="Content Placeholder 10"/>
          <p:cNvGraphicFramePr>
            <a:graphicFrameLocks noGrp="1"/>
          </p:cNvGraphicFramePr>
          <p:nvPr>
            <p:ph idx="1"/>
          </p:nvPr>
        </p:nvGraphicFramePr>
        <p:xfrm>
          <a:off x="4997450" y="379413"/>
          <a:ext cx="6859588" cy="6089650"/>
        </p:xfrm>
        <a:graphic>
          <a:graphicData uri="http://schemas.openxmlformats.org/presentationml/2006/ole">
            <p:oleObj spid="_x0000_s20484" r:id="rId3" imgW="6858594" imgH="6090432" progId="Excel.Chart.8">
              <p:embed/>
            </p:oleObj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73583" y="2364806"/>
            <a:ext cx="3505199" cy="4262436"/>
          </a:xfr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50000" r="100000" b="100000"/>
            </a:path>
          </a:gradFill>
          <a:ln/>
        </p:spPr>
        <p:txBody>
          <a:bodyPr rtlCol="0"/>
          <a:lstStyle/>
          <a:p>
            <a:pPr fontAlgn="auto">
              <a:defRPr/>
            </a:pPr>
            <a:endParaRPr lang="sr-Latn-RS" dirty="0" smtClean="0"/>
          </a:p>
          <a:p>
            <a:pPr fontAlgn="auto">
              <a:defRPr/>
            </a:pPr>
            <a:endParaRPr lang="sr-Latn-RS" dirty="0"/>
          </a:p>
          <a:p>
            <a:pPr fontAlgn="auto">
              <a:defRPr/>
            </a:pPr>
            <a:endParaRPr lang="sr-Latn-RS" dirty="0" smtClean="0"/>
          </a:p>
          <a:p>
            <a:pPr fontAlgn="auto">
              <a:defRPr/>
            </a:pPr>
            <a:endParaRPr lang="sr-Latn-RS" dirty="0"/>
          </a:p>
          <a:p>
            <a:pPr fontAlgn="auto">
              <a:defRPr/>
            </a:pPr>
            <a:r>
              <a:rPr lang="sr-Latn-R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=5,8%</a:t>
            </a:r>
          </a:p>
          <a:p>
            <a:pPr fontAlgn="auto">
              <a:defRPr/>
            </a:pPr>
            <a:r>
              <a:rPr lang="sr-Latn-R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=84,6%</a:t>
            </a:r>
          </a:p>
          <a:p>
            <a:pPr fontAlgn="auto">
              <a:defRPr/>
            </a:pPr>
            <a:r>
              <a:rPr lang="sr-Latn-R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secam se 3,8%</a:t>
            </a:r>
          </a:p>
          <a:p>
            <a:pPr fontAlgn="auto">
              <a:defRPr/>
            </a:pPr>
            <a:r>
              <a:rPr lang="sr-Latn-R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Missing =5,8%</a:t>
            </a:r>
            <a:endParaRPr lang="sr-Latn-R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1359" y="3854439"/>
            <a:ext cx="5724645" cy="923330"/>
          </a:xfrm>
          <a:prstGeom prst="rect">
            <a:avLst/>
          </a:prstGeom>
          <a:gradFill flip="none" rotWithShape="1">
            <a:gsLst>
              <a:gs pos="3500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>
            <a:prstTxWarp prst="textWave1">
              <a:avLst/>
            </a:prstTxWarp>
            <a:spAutoFit/>
            <a:scene3d>
              <a:camera prst="isometricOffAxis2Lef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+mn-cs"/>
              </a:rPr>
              <a:t>HVALA na paznji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4507" y="5267823"/>
            <a:ext cx="3930555" cy="830997"/>
          </a:xfrm>
          <a:prstGeom prst="rect">
            <a:avLst/>
          </a:prstGeom>
          <a:gradFill flip="none" rotWithShape="1">
            <a:gsLst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i="1" dirty="0">
                <a:solidFill>
                  <a:schemeClr val="accent6">
                    <a:lumMod val="50000"/>
                  </a:schemeClr>
                </a:solidFill>
                <a:latin typeface="Freestyle Script" panose="030804020302050B0404" pitchFamily="66" charset="0"/>
                <a:cs typeface="+mn-cs"/>
              </a:rPr>
              <a:t>Davorka Bosnic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i="1" dirty="0">
                <a:solidFill>
                  <a:schemeClr val="accent6">
                    <a:lumMod val="50000"/>
                  </a:schemeClr>
                </a:solidFill>
                <a:latin typeface="Freestyle Script" panose="030804020302050B0404" pitchFamily="66" charset="0"/>
                <a:cs typeface="+mn-cs"/>
              </a:rPr>
              <a:t>Dipl.psiholog ZZJZ Sombor,2018.</a:t>
            </a:r>
            <a:endParaRPr lang="sr-Latn-RS" sz="2400" i="1" dirty="0">
              <a:solidFill>
                <a:schemeClr val="accent6">
                  <a:lumMod val="50000"/>
                </a:schemeClr>
              </a:solidFill>
              <a:latin typeface="Freestyle Script" panose="030804020302050B0404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713</TotalTime>
  <Words>158</Words>
  <Application>Microsoft Office PowerPoint</Application>
  <PresentationFormat>Custom</PresentationFormat>
  <Paragraphs>39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Calibri</vt:lpstr>
      <vt:lpstr>Arial</vt:lpstr>
      <vt:lpstr>Calibri Light</vt:lpstr>
      <vt:lpstr>Times New Roman</vt:lpstr>
      <vt:lpstr>Freestyle Script</vt:lpstr>
      <vt:lpstr>Retrospect</vt:lpstr>
      <vt:lpstr>Retrospect</vt:lpstr>
      <vt:lpstr>Retrospect</vt:lpstr>
      <vt:lpstr>Retrospect</vt:lpstr>
      <vt:lpstr>Retrospect</vt:lpstr>
      <vt:lpstr>Retrospect</vt:lpstr>
      <vt:lpstr>Retrospect</vt:lpstr>
      <vt:lpstr>Microsoft Excel Chart</vt:lpstr>
      <vt:lpstr>Stomatologija dece 2017</vt:lpstr>
      <vt:lpstr>Slide 2</vt:lpstr>
      <vt:lpstr>Broj poseta stomatologu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Stomatologija dece 2015</dc:title>
  <dc:creator>Korisnik</dc:creator>
  <cp:lastModifiedBy>Statistika</cp:lastModifiedBy>
  <cp:revision>51</cp:revision>
  <dcterms:created xsi:type="dcterms:W3CDTF">2016-02-08T10:19:44Z</dcterms:created>
  <dcterms:modified xsi:type="dcterms:W3CDTF">2018-07-17T06:43:43Z</dcterms:modified>
</cp:coreProperties>
</file>