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rawing1.xml" ContentType="application/vnd.ms-office.drawingml.diagramDrawing+xml"/>
  <Override PartName="/ppt/drawings/drawing1.xml" ContentType="application/vnd.openxmlformats-officedocument.drawingml.chartshapes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quickStyle1.xml" ContentType="application/vnd.openxmlformats-officedocument.drawingml.diagramStyle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Default Extension="xlsx" ContentType="application/vnd.openxmlformats-officedocument.spreadsheetml.sheet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diagrams/colors2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80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4" r:id="rId9"/>
    <p:sldId id="263" r:id="rId10"/>
  </p:sldIdLst>
  <p:sldSz cx="12192000" cy="6858000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FF"/>
    <a:srgbClr val="409A28"/>
    <a:srgbClr val="8E03CD"/>
    <a:srgbClr val="64E404"/>
    <a:srgbClr val="64834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>
      <p:cViewPr varScale="1">
        <p:scale>
          <a:sx n="80" d="100"/>
          <a:sy n="80" d="100"/>
        </p:scale>
        <p:origin x="-108" y="-84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3111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GB"/>
  <c:chart>
    <c:autoTitleDeleted val="1"/>
    <c:plotArea>
      <c:layout>
        <c:manualLayout>
          <c:layoutTarget val="inner"/>
          <c:xMode val="edge"/>
          <c:yMode val="edge"/>
          <c:x val="0.35515160454855521"/>
          <c:y val="0.17733406467759241"/>
          <c:w val="0.28969690723184588"/>
          <c:h val="0.64159871717613914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koliko ste pod stresom, priiskom,pri obavljanju posla</c:v>
                </c:pt>
              </c:strCache>
            </c:strRef>
          </c:tx>
          <c:dPt>
            <c:idx val="0"/>
            <c:spPr>
              <a:solidFill>
                <a:srgbClr val="FFFF00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spPr>
              <a:solidFill>
                <a:srgbClr val="FFC000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spPr>
              <a:solidFill>
                <a:srgbClr val="0070C0"/>
              </a:solidFill>
              <a:ln w="1905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 w="114300" prst="artDeco"/>
              </a:sp3d>
            </c:spPr>
          </c:dPt>
          <c:dPt>
            <c:idx val="3"/>
            <c:spPr>
              <a:solidFill>
                <a:srgbClr val="7030A0"/>
              </a:solidFill>
              <a:ln w="1905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 w="114300" prst="artDeco"/>
              </a:sp3d>
            </c:spPr>
          </c:dPt>
          <c:dPt>
            <c:idx val="4"/>
            <c:spPr>
              <a:solidFill>
                <a:srgbClr val="C00000"/>
              </a:solidFill>
              <a:ln w="1905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 w="114300" prst="artDeco"/>
              </a:sp3d>
            </c:spPr>
          </c:dPt>
          <c:dPt>
            <c:idx val="5"/>
            <c:spPr>
              <a:solidFill>
                <a:schemeClr val="bg1">
                  <a:lumMod val="85000"/>
                </a:schemeClr>
              </a:solidFill>
              <a:ln w="1905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 w="114300" prst="artDeco"/>
              </a:sp3d>
            </c:spPr>
          </c:dPt>
          <c:dLbls>
            <c:dLbl>
              <c:idx val="0"/>
              <c:layout>
                <c:manualLayout>
                  <c:x val="4.1082587646627707E-3"/>
                  <c:y val="-3.5991824677303802E-2"/>
                </c:manualLayout>
              </c:layout>
              <c:showVal val="1"/>
              <c:showPercent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Val val="1"/>
            <c:showPercent val="1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Sheet1!$A$2:$A$7</c:f>
              <c:strCache>
                <c:ptCount val="6"/>
                <c:pt idx="0">
                  <c:v>nimalo</c:v>
                </c:pt>
                <c:pt idx="1">
                  <c:v>malo</c:v>
                </c:pt>
                <c:pt idx="2">
                  <c:v>umereno</c:v>
                </c:pt>
                <c:pt idx="3">
                  <c:v>mnogo</c:v>
                </c:pt>
                <c:pt idx="4">
                  <c:v>veoma mnogo</c:v>
                </c:pt>
                <c:pt idx="5">
                  <c:v>missing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133</c:v>
                </c:pt>
                <c:pt idx="1">
                  <c:v>176</c:v>
                </c:pt>
                <c:pt idx="2">
                  <c:v>473</c:v>
                </c:pt>
                <c:pt idx="3">
                  <c:v>283</c:v>
                </c:pt>
                <c:pt idx="4">
                  <c:v>209</c:v>
                </c:pt>
                <c:pt idx="5">
                  <c:v>126</c:v>
                </c:pt>
              </c:numCache>
            </c:numRef>
          </c:val>
        </c:ser>
        <c:firstSliceAng val="0"/>
        <c:holeSize val="45"/>
      </c:doughnutChart>
      <c:spPr>
        <a:noFill/>
        <a:ln>
          <a:noFill/>
        </a:ln>
        <a:effectLst/>
      </c:spPr>
    </c:plotArea>
    <c:legend>
      <c:legendPos val="b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/>
  <c:userShapes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7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8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A6C766D-9EC8-4527-844D-80D016FE6F5C}" type="doc">
      <dgm:prSet loTypeId="urn:microsoft.com/office/officeart/2005/8/layout/vList2" loCatId="list" qsTypeId="urn:microsoft.com/office/officeart/2005/8/quickstyle/simple1#9" qsCatId="simple" csTypeId="urn:microsoft.com/office/officeart/2005/8/colors/accent1_2#7" csCatId="accent1" phldr="1"/>
      <dgm:spPr/>
      <dgm:t>
        <a:bodyPr/>
        <a:lstStyle/>
        <a:p>
          <a:endParaRPr lang="sr-Latn-RS"/>
        </a:p>
      </dgm:t>
    </dgm:pt>
    <dgm:pt modelId="{5B1232D1-FB65-40A9-A149-08B9CA1F1446}">
      <dgm:prSet phldrT="[Text]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sr-Latn-RS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Domovi zdravlja: N=614</a:t>
          </a:r>
          <a:endParaRPr lang="sr-Latn-RS" dirty="0">
            <a:solidFill>
              <a:schemeClr val="tx2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4D3E4C9-4AD9-4446-94A2-BD7EB4E4D03F}" type="parTrans" cxnId="{63E3C7D6-B3F5-4FCD-809B-38957D658A18}">
      <dgm:prSet/>
      <dgm:spPr/>
      <dgm:t>
        <a:bodyPr/>
        <a:lstStyle/>
        <a:p>
          <a:endParaRPr lang="sr-Latn-RS"/>
        </a:p>
      </dgm:t>
    </dgm:pt>
    <dgm:pt modelId="{032B6F98-68EB-46E3-90F5-E812F9A29056}" type="sibTrans" cxnId="{63E3C7D6-B3F5-4FCD-809B-38957D658A18}">
      <dgm:prSet/>
      <dgm:spPr/>
      <dgm:t>
        <a:bodyPr/>
        <a:lstStyle/>
        <a:p>
          <a:endParaRPr lang="sr-Latn-RS"/>
        </a:p>
      </dgm:t>
    </dgm:pt>
    <dgm:pt modelId="{AF32A6BB-B6D0-4F53-97A5-9EEDA04FD069}">
      <dgm:prSet phldrT="[Text]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sr-Latn-RS" dirty="0" smtClean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Specijalisticka bolnica Apatin:N=98</a:t>
          </a:r>
          <a:endParaRPr lang="sr-Latn-RS" dirty="0">
            <a:solidFill>
              <a:schemeClr val="accent5">
                <a:lumMod val="7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28CB15F-A253-40D8-B986-F3261AD4DEDC}" type="parTrans" cxnId="{CE0E1ED5-F2DA-4F26-9D54-4DF950280F38}">
      <dgm:prSet/>
      <dgm:spPr/>
      <dgm:t>
        <a:bodyPr/>
        <a:lstStyle/>
        <a:p>
          <a:endParaRPr lang="sr-Latn-RS"/>
        </a:p>
      </dgm:t>
    </dgm:pt>
    <dgm:pt modelId="{2CE47D64-2B07-47B7-B25A-DA5634E60792}" type="sibTrans" cxnId="{CE0E1ED5-F2DA-4F26-9D54-4DF950280F38}">
      <dgm:prSet/>
      <dgm:spPr/>
      <dgm:t>
        <a:bodyPr/>
        <a:lstStyle/>
        <a:p>
          <a:endParaRPr lang="sr-Latn-RS"/>
        </a:p>
      </dgm:t>
    </dgm:pt>
    <dgm:pt modelId="{0A71ABD1-6DAC-4C31-B37B-C1B3050BA872}">
      <dgm:prSet phldrT="[Text]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sr-Latn-RS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Opsta bolnica Sombor: N=644</a:t>
          </a:r>
          <a:endParaRPr lang="sr-Latn-RS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198B243-A764-4129-84B7-8C0F9FDE380D}" type="parTrans" cxnId="{B785C7B4-B90D-41DF-BF96-9F23B214C4FC}">
      <dgm:prSet/>
      <dgm:spPr/>
      <dgm:t>
        <a:bodyPr/>
        <a:lstStyle/>
        <a:p>
          <a:endParaRPr lang="sr-Latn-RS"/>
        </a:p>
      </dgm:t>
    </dgm:pt>
    <dgm:pt modelId="{853563FB-8A7B-4EC8-A96B-61A4379BCAEB}" type="sibTrans" cxnId="{B785C7B4-B90D-41DF-BF96-9F23B214C4FC}">
      <dgm:prSet/>
      <dgm:spPr/>
      <dgm:t>
        <a:bodyPr/>
        <a:lstStyle/>
        <a:p>
          <a:endParaRPr lang="sr-Latn-RS"/>
        </a:p>
      </dgm:t>
    </dgm:pt>
    <dgm:pt modelId="{233E91A0-A6C8-447F-8478-E1D6E24691C7}">
      <dgm:prSet phldrT="[Text]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sr-Latn-RS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ZZJZ Sombor: N=44</a:t>
          </a:r>
          <a:endParaRPr lang="sr-Latn-RS" dirty="0">
            <a:solidFill>
              <a:schemeClr val="tx2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8BBB22A-ECDE-4D51-99E2-BC43088B100F}" type="parTrans" cxnId="{DF0C26B7-3D4B-42C8-B241-E9F7F2CBA1DC}">
      <dgm:prSet/>
      <dgm:spPr/>
      <dgm:t>
        <a:bodyPr/>
        <a:lstStyle/>
        <a:p>
          <a:endParaRPr lang="sr-Latn-RS"/>
        </a:p>
      </dgm:t>
    </dgm:pt>
    <dgm:pt modelId="{F1376642-3502-4D12-8483-BAEE641001CE}" type="sibTrans" cxnId="{DF0C26B7-3D4B-42C8-B241-E9F7F2CBA1DC}">
      <dgm:prSet/>
      <dgm:spPr/>
      <dgm:t>
        <a:bodyPr/>
        <a:lstStyle/>
        <a:p>
          <a:endParaRPr lang="sr-Latn-RS"/>
        </a:p>
      </dgm:t>
    </dgm:pt>
    <dgm:pt modelId="{CC99532B-3436-4D32-B7BF-7703C57AA07A}" type="pres">
      <dgm:prSet presAssocID="{4A6C766D-9EC8-4527-844D-80D016FE6F5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sr-Latn-RS"/>
        </a:p>
      </dgm:t>
    </dgm:pt>
    <dgm:pt modelId="{6330C0CD-B977-4EBB-ABF9-E23E33B29EEB}" type="pres">
      <dgm:prSet presAssocID="{5B1232D1-FB65-40A9-A149-08B9CA1F1446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sr-Latn-RS"/>
        </a:p>
      </dgm:t>
    </dgm:pt>
    <dgm:pt modelId="{265A571B-CE40-459F-878D-F3164964D908}" type="pres">
      <dgm:prSet presAssocID="{032B6F98-68EB-46E3-90F5-E812F9A29056}" presName="spacer" presStyleCnt="0"/>
      <dgm:spPr/>
    </dgm:pt>
    <dgm:pt modelId="{44C7219D-5DBB-4930-B17E-176B8C6EADB0}" type="pres">
      <dgm:prSet presAssocID="{AF32A6BB-B6D0-4F53-97A5-9EEDA04FD069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sr-Latn-RS"/>
        </a:p>
      </dgm:t>
    </dgm:pt>
    <dgm:pt modelId="{0FA19E93-0652-4022-946D-2CD24833CD7F}" type="pres">
      <dgm:prSet presAssocID="{2CE47D64-2B07-47B7-B25A-DA5634E60792}" presName="spacer" presStyleCnt="0"/>
      <dgm:spPr/>
    </dgm:pt>
    <dgm:pt modelId="{4794119F-E042-4172-AA13-224EECBAC848}" type="pres">
      <dgm:prSet presAssocID="{0A71ABD1-6DAC-4C31-B37B-C1B3050BA872}" presName="parentText" presStyleLbl="node1" presStyleIdx="2" presStyleCnt="4" custLinFactNeighborX="-3385" custLinFactNeighborY="-39005">
        <dgm:presLayoutVars>
          <dgm:chMax val="0"/>
          <dgm:bulletEnabled val="1"/>
        </dgm:presLayoutVars>
      </dgm:prSet>
      <dgm:spPr/>
      <dgm:t>
        <a:bodyPr/>
        <a:lstStyle/>
        <a:p>
          <a:endParaRPr lang="sr-Latn-RS"/>
        </a:p>
      </dgm:t>
    </dgm:pt>
    <dgm:pt modelId="{25F3F7F5-3C83-4A91-BD5A-217E6F177D2A}" type="pres">
      <dgm:prSet presAssocID="{853563FB-8A7B-4EC8-A96B-61A4379BCAEB}" presName="spacer" presStyleCnt="0"/>
      <dgm:spPr/>
    </dgm:pt>
    <dgm:pt modelId="{3B293768-5AFE-44D8-A19F-C189C882E7D3}" type="pres">
      <dgm:prSet presAssocID="{233E91A0-A6C8-447F-8478-E1D6E24691C7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sr-Latn-RS"/>
        </a:p>
      </dgm:t>
    </dgm:pt>
  </dgm:ptLst>
  <dgm:cxnLst>
    <dgm:cxn modelId="{27878B36-9A78-4B3A-A87B-43ADE6BE9029}" type="presOf" srcId="{AF32A6BB-B6D0-4F53-97A5-9EEDA04FD069}" destId="{44C7219D-5DBB-4930-B17E-176B8C6EADB0}" srcOrd="0" destOrd="0" presId="urn:microsoft.com/office/officeart/2005/8/layout/vList2"/>
    <dgm:cxn modelId="{3BB2FF01-1FBE-425D-8FFC-20597E868A20}" type="presOf" srcId="{233E91A0-A6C8-447F-8478-E1D6E24691C7}" destId="{3B293768-5AFE-44D8-A19F-C189C882E7D3}" srcOrd="0" destOrd="0" presId="urn:microsoft.com/office/officeart/2005/8/layout/vList2"/>
    <dgm:cxn modelId="{63E3C7D6-B3F5-4FCD-809B-38957D658A18}" srcId="{4A6C766D-9EC8-4527-844D-80D016FE6F5C}" destId="{5B1232D1-FB65-40A9-A149-08B9CA1F1446}" srcOrd="0" destOrd="0" parTransId="{F4D3E4C9-4AD9-4446-94A2-BD7EB4E4D03F}" sibTransId="{032B6F98-68EB-46E3-90F5-E812F9A29056}"/>
    <dgm:cxn modelId="{DF0C26B7-3D4B-42C8-B241-E9F7F2CBA1DC}" srcId="{4A6C766D-9EC8-4527-844D-80D016FE6F5C}" destId="{233E91A0-A6C8-447F-8478-E1D6E24691C7}" srcOrd="3" destOrd="0" parTransId="{98BBB22A-ECDE-4D51-99E2-BC43088B100F}" sibTransId="{F1376642-3502-4D12-8483-BAEE641001CE}"/>
    <dgm:cxn modelId="{CE0E1ED5-F2DA-4F26-9D54-4DF950280F38}" srcId="{4A6C766D-9EC8-4527-844D-80D016FE6F5C}" destId="{AF32A6BB-B6D0-4F53-97A5-9EEDA04FD069}" srcOrd="1" destOrd="0" parTransId="{228CB15F-A253-40D8-B986-F3261AD4DEDC}" sibTransId="{2CE47D64-2B07-47B7-B25A-DA5634E60792}"/>
    <dgm:cxn modelId="{C7DE0776-0D94-4BEA-BB41-401B9DC6BF66}" type="presOf" srcId="{5B1232D1-FB65-40A9-A149-08B9CA1F1446}" destId="{6330C0CD-B977-4EBB-ABF9-E23E33B29EEB}" srcOrd="0" destOrd="0" presId="urn:microsoft.com/office/officeart/2005/8/layout/vList2"/>
    <dgm:cxn modelId="{65619EAB-6CD4-48D3-A85C-91E0DDA12C33}" type="presOf" srcId="{4A6C766D-9EC8-4527-844D-80D016FE6F5C}" destId="{CC99532B-3436-4D32-B7BF-7703C57AA07A}" srcOrd="0" destOrd="0" presId="urn:microsoft.com/office/officeart/2005/8/layout/vList2"/>
    <dgm:cxn modelId="{B785C7B4-B90D-41DF-BF96-9F23B214C4FC}" srcId="{4A6C766D-9EC8-4527-844D-80D016FE6F5C}" destId="{0A71ABD1-6DAC-4C31-B37B-C1B3050BA872}" srcOrd="2" destOrd="0" parTransId="{1198B243-A764-4129-84B7-8C0F9FDE380D}" sibTransId="{853563FB-8A7B-4EC8-A96B-61A4379BCAEB}"/>
    <dgm:cxn modelId="{B40D018F-0D0A-4A56-9C77-2FF4BE6CA8DE}" type="presOf" srcId="{0A71ABD1-6DAC-4C31-B37B-C1B3050BA872}" destId="{4794119F-E042-4172-AA13-224EECBAC848}" srcOrd="0" destOrd="0" presId="urn:microsoft.com/office/officeart/2005/8/layout/vList2"/>
    <dgm:cxn modelId="{6F4C95ED-0D31-4B9B-8A72-F483753E0982}" type="presParOf" srcId="{CC99532B-3436-4D32-B7BF-7703C57AA07A}" destId="{6330C0CD-B977-4EBB-ABF9-E23E33B29EEB}" srcOrd="0" destOrd="0" presId="urn:microsoft.com/office/officeart/2005/8/layout/vList2"/>
    <dgm:cxn modelId="{6536D07A-1745-40F7-A093-45D46C85B074}" type="presParOf" srcId="{CC99532B-3436-4D32-B7BF-7703C57AA07A}" destId="{265A571B-CE40-459F-878D-F3164964D908}" srcOrd="1" destOrd="0" presId="urn:microsoft.com/office/officeart/2005/8/layout/vList2"/>
    <dgm:cxn modelId="{E12FA972-58EC-4371-B8D8-CE817ED71CE0}" type="presParOf" srcId="{CC99532B-3436-4D32-B7BF-7703C57AA07A}" destId="{44C7219D-5DBB-4930-B17E-176B8C6EADB0}" srcOrd="2" destOrd="0" presId="urn:microsoft.com/office/officeart/2005/8/layout/vList2"/>
    <dgm:cxn modelId="{1C6F67E6-F280-46CA-9FE0-0A4F7E52AA77}" type="presParOf" srcId="{CC99532B-3436-4D32-B7BF-7703C57AA07A}" destId="{0FA19E93-0652-4022-946D-2CD24833CD7F}" srcOrd="3" destOrd="0" presId="urn:microsoft.com/office/officeart/2005/8/layout/vList2"/>
    <dgm:cxn modelId="{2BA5FEDF-7B2B-42F7-9AD7-F4831B701BE6}" type="presParOf" srcId="{CC99532B-3436-4D32-B7BF-7703C57AA07A}" destId="{4794119F-E042-4172-AA13-224EECBAC848}" srcOrd="4" destOrd="0" presId="urn:microsoft.com/office/officeart/2005/8/layout/vList2"/>
    <dgm:cxn modelId="{2EB060EC-2F94-4B08-85DD-15F023C61573}" type="presParOf" srcId="{CC99532B-3436-4D32-B7BF-7703C57AA07A}" destId="{25F3F7F5-3C83-4A91-BD5A-217E6F177D2A}" srcOrd="5" destOrd="0" presId="urn:microsoft.com/office/officeart/2005/8/layout/vList2"/>
    <dgm:cxn modelId="{B5D1D7ED-B5A3-40D0-ACE0-5DB092EDCBE5}" type="presParOf" srcId="{CC99532B-3436-4D32-B7BF-7703C57AA07A}" destId="{3B293768-5AFE-44D8-A19F-C189C882E7D3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332030E-0CE3-4EFA-81EB-9D3E253A1F1F}" type="doc">
      <dgm:prSet loTypeId="urn:microsoft.com/office/officeart/2005/8/layout/hList7" loCatId="list" qsTypeId="urn:microsoft.com/office/officeart/2005/8/quickstyle/simple1#10" qsCatId="simple" csTypeId="urn:microsoft.com/office/officeart/2005/8/colors/accent1_2#8" csCatId="accent1" phldr="1"/>
      <dgm:spPr/>
    </dgm:pt>
    <dgm:pt modelId="{A1725146-BBE2-4F60-8E51-11928E873F0F}">
      <dgm:prSet phldrT="[Text]"/>
      <dgm:spPr>
        <a:gradFill rotWithShape="0">
          <a:gsLst>
            <a:gs pos="6000">
              <a:schemeClr val="tx1">
                <a:lumMod val="65000"/>
                <a:lumOff val="35000"/>
              </a:schemeClr>
            </a:gs>
            <a:gs pos="38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98937">
              <a:srgbClr val="DFDBC9"/>
            </a:gs>
            <a:gs pos="90000">
              <a:srgbClr val="DEDAC7"/>
            </a:gs>
            <a:gs pos="0">
              <a:srgbClr val="DCD8C4"/>
            </a:gs>
            <a:gs pos="82000">
              <a:srgbClr val="D8D3BD"/>
            </a:gs>
            <a:gs pos="59000">
              <a:schemeClr val="accent6">
                <a:lumMod val="30000"/>
                <a:lumOff val="70000"/>
              </a:schemeClr>
            </a:gs>
          </a:gsLst>
          <a:path path="circle">
            <a:fillToRect l="100000" t="100000"/>
          </a:path>
        </a:gradFill>
      </dgm:spPr>
      <dgm:t>
        <a:bodyPr/>
        <a:lstStyle/>
        <a:p>
          <a:r>
            <a:rPr lang="sr-Latn-RS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Tacno</a:t>
          </a:r>
        </a:p>
        <a:p>
          <a:r>
            <a:rPr lang="sr-Latn-RS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55,1%</a:t>
          </a:r>
          <a:endParaRPr lang="sr-Latn-RS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2F6E5AC-20AD-44D3-9BF1-D6508E743388}" type="parTrans" cxnId="{B08A9920-30DA-4D25-8AC1-F639D48D9C14}">
      <dgm:prSet/>
      <dgm:spPr/>
      <dgm:t>
        <a:bodyPr/>
        <a:lstStyle/>
        <a:p>
          <a:endParaRPr lang="sr-Latn-RS"/>
        </a:p>
      </dgm:t>
    </dgm:pt>
    <dgm:pt modelId="{0980CDAF-D78C-4627-82C6-BB4C457048E7}" type="sibTrans" cxnId="{B08A9920-30DA-4D25-8AC1-F639D48D9C14}">
      <dgm:prSet/>
      <dgm:spPr/>
      <dgm:t>
        <a:bodyPr/>
        <a:lstStyle/>
        <a:p>
          <a:endParaRPr lang="sr-Latn-RS"/>
        </a:p>
      </dgm:t>
    </dgm:pt>
    <dgm:pt modelId="{EB97C376-C26A-42C7-9B40-6B403D8108F6}">
      <dgm:prSet phldrT="[Text]"/>
      <dgm:spPr>
        <a:gradFill flip="none" rotWithShape="1">
          <a:gsLst>
            <a:gs pos="6000">
              <a:schemeClr val="tx1">
                <a:lumMod val="65000"/>
                <a:lumOff val="35000"/>
              </a:schemeClr>
            </a:gs>
            <a:gs pos="38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98937">
              <a:srgbClr val="DFDBC9"/>
            </a:gs>
            <a:gs pos="90000">
              <a:srgbClr val="DEDAC7"/>
            </a:gs>
            <a:gs pos="0">
              <a:srgbClr val="DCD8C4"/>
            </a:gs>
            <a:gs pos="82000">
              <a:srgbClr val="D8D3BD"/>
            </a:gs>
            <a:gs pos="59000">
              <a:schemeClr val="accent6">
                <a:lumMod val="30000"/>
                <a:lumOff val="70000"/>
              </a:schemeClr>
            </a:gs>
          </a:gsLst>
          <a:lin ang="2700000" scaled="1"/>
          <a:tileRect/>
        </a:gradFill>
      </dgm:spPr>
      <dgm:t>
        <a:bodyPr/>
        <a:lstStyle/>
        <a:p>
          <a:r>
            <a:rPr lang="sr-Latn-RS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Netacno</a:t>
          </a:r>
        </a:p>
        <a:p>
          <a:r>
            <a:rPr lang="sr-Latn-RS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22,4%</a:t>
          </a:r>
          <a:endParaRPr lang="sr-Latn-RS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A8B779A-D2BD-4D5E-B08B-B2E2F0F147A1}" type="parTrans" cxnId="{51AFF571-E62D-4F57-9D86-D9AAAEF51993}">
      <dgm:prSet/>
      <dgm:spPr/>
      <dgm:t>
        <a:bodyPr/>
        <a:lstStyle/>
        <a:p>
          <a:endParaRPr lang="sr-Latn-RS"/>
        </a:p>
      </dgm:t>
    </dgm:pt>
    <dgm:pt modelId="{45512A96-22B8-4F2F-B8C2-14E8BF43E670}" type="sibTrans" cxnId="{51AFF571-E62D-4F57-9D86-D9AAAEF51993}">
      <dgm:prSet/>
      <dgm:spPr/>
      <dgm:t>
        <a:bodyPr/>
        <a:lstStyle/>
        <a:p>
          <a:endParaRPr lang="sr-Latn-RS"/>
        </a:p>
      </dgm:t>
    </dgm:pt>
    <dgm:pt modelId="{8E9B23BB-F3FF-4535-A716-3356C06ACB55}">
      <dgm:prSet phldrT="[Text]"/>
      <dgm:spPr>
        <a:gradFill flip="none" rotWithShape="1">
          <a:gsLst>
            <a:gs pos="6000">
              <a:schemeClr val="tx1">
                <a:lumMod val="65000"/>
                <a:lumOff val="35000"/>
              </a:schemeClr>
            </a:gs>
            <a:gs pos="38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98937">
              <a:srgbClr val="DFDBC9"/>
            </a:gs>
            <a:gs pos="90000">
              <a:srgbClr val="DEDAC7"/>
            </a:gs>
            <a:gs pos="0">
              <a:srgbClr val="DCD8C4"/>
            </a:gs>
            <a:gs pos="82000">
              <a:srgbClr val="D8D3BD"/>
            </a:gs>
            <a:gs pos="59000">
              <a:schemeClr val="accent6">
                <a:lumMod val="30000"/>
                <a:lumOff val="70000"/>
              </a:schemeClr>
            </a:gs>
          </a:gsLst>
          <a:path path="shape">
            <a:fillToRect l="50000" t="50000" r="50000" b="50000"/>
          </a:path>
          <a:tileRect/>
        </a:gradFill>
      </dgm:spPr>
      <dgm:t>
        <a:bodyPr/>
        <a:lstStyle/>
        <a:p>
          <a:r>
            <a:rPr lang="sr-Latn-RS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Ufffff</a:t>
          </a:r>
        </a:p>
        <a:p>
          <a:r>
            <a:rPr lang="sr-Latn-RS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22,4%</a:t>
          </a:r>
          <a:endParaRPr lang="sr-Latn-RS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8AE90CE-3826-40FA-9EB1-1B497FB6BAB6}" type="parTrans" cxnId="{5792D7B5-A670-4D3E-A771-B6B14FABADFD}">
      <dgm:prSet/>
      <dgm:spPr/>
      <dgm:t>
        <a:bodyPr/>
        <a:lstStyle/>
        <a:p>
          <a:endParaRPr lang="sr-Latn-RS"/>
        </a:p>
      </dgm:t>
    </dgm:pt>
    <dgm:pt modelId="{EB97FE44-2531-45AE-B50D-A7FF2A3075D4}" type="sibTrans" cxnId="{5792D7B5-A670-4D3E-A771-B6B14FABADFD}">
      <dgm:prSet/>
      <dgm:spPr/>
      <dgm:t>
        <a:bodyPr/>
        <a:lstStyle/>
        <a:p>
          <a:endParaRPr lang="sr-Latn-RS"/>
        </a:p>
      </dgm:t>
    </dgm:pt>
    <dgm:pt modelId="{21932CD6-DA71-4E78-BD6F-A0573E5C506D}" type="pres">
      <dgm:prSet presAssocID="{C332030E-0CE3-4EFA-81EB-9D3E253A1F1F}" presName="Name0" presStyleCnt="0">
        <dgm:presLayoutVars>
          <dgm:dir/>
          <dgm:resizeHandles val="exact"/>
        </dgm:presLayoutVars>
      </dgm:prSet>
      <dgm:spPr/>
    </dgm:pt>
    <dgm:pt modelId="{5AB83112-4C97-48CE-A7C8-A4947FFC1E02}" type="pres">
      <dgm:prSet presAssocID="{C332030E-0CE3-4EFA-81EB-9D3E253A1F1F}" presName="fgShape" presStyleLbl="fgShp" presStyleIdx="0" presStyleCnt="1"/>
      <dgm:spPr>
        <a:solidFill>
          <a:srgbClr val="00B050"/>
        </a:solidFill>
      </dgm:spPr>
    </dgm:pt>
    <dgm:pt modelId="{A63539E8-BC7C-4BC1-8289-F87A192E773F}" type="pres">
      <dgm:prSet presAssocID="{C332030E-0CE3-4EFA-81EB-9D3E253A1F1F}" presName="linComp" presStyleCnt="0"/>
      <dgm:spPr/>
    </dgm:pt>
    <dgm:pt modelId="{1CF99B02-2D2E-44A7-AF7E-093F5BA30649}" type="pres">
      <dgm:prSet presAssocID="{A1725146-BBE2-4F60-8E51-11928E873F0F}" presName="compNode" presStyleCnt="0"/>
      <dgm:spPr/>
    </dgm:pt>
    <dgm:pt modelId="{727B6826-4F36-460E-BFD9-9B14EBB59804}" type="pres">
      <dgm:prSet presAssocID="{A1725146-BBE2-4F60-8E51-11928E873F0F}" presName="bkgdShape" presStyleLbl="node1" presStyleIdx="0" presStyleCnt="3"/>
      <dgm:spPr/>
      <dgm:t>
        <a:bodyPr/>
        <a:lstStyle/>
        <a:p>
          <a:endParaRPr lang="en-US"/>
        </a:p>
      </dgm:t>
    </dgm:pt>
    <dgm:pt modelId="{E9A9EB95-B9D9-4421-AB9B-BF59A5EED760}" type="pres">
      <dgm:prSet presAssocID="{A1725146-BBE2-4F60-8E51-11928E873F0F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446FCD7-2D0C-4B38-860B-FC67648B2C87}" type="pres">
      <dgm:prSet presAssocID="{A1725146-BBE2-4F60-8E51-11928E873F0F}" presName="invisiNode" presStyleLbl="node1" presStyleIdx="0" presStyleCnt="3"/>
      <dgm:spPr/>
    </dgm:pt>
    <dgm:pt modelId="{914004C8-F621-4EC9-9654-CA7D067EAFA4}" type="pres">
      <dgm:prSet presAssocID="{A1725146-BBE2-4F60-8E51-11928E873F0F}" presName="imagNode" presStyleLbl="fgImgPlace1" presStyleIdx="0" presStyleCnt="3"/>
      <dgm:spPr>
        <a:solidFill>
          <a:srgbClr val="92D050"/>
        </a:solidFill>
      </dgm:spPr>
    </dgm:pt>
    <dgm:pt modelId="{3FB7FBFF-42B3-4552-B334-3D1AB15D0EAC}" type="pres">
      <dgm:prSet presAssocID="{0980CDAF-D78C-4627-82C6-BB4C457048E7}" presName="sibTrans" presStyleLbl="sibTrans2D1" presStyleIdx="0" presStyleCnt="0"/>
      <dgm:spPr/>
      <dgm:t>
        <a:bodyPr/>
        <a:lstStyle/>
        <a:p>
          <a:endParaRPr lang="en-US"/>
        </a:p>
      </dgm:t>
    </dgm:pt>
    <dgm:pt modelId="{A0F3368D-634B-4126-BA59-3A86E3DBDEB2}" type="pres">
      <dgm:prSet presAssocID="{EB97C376-C26A-42C7-9B40-6B403D8108F6}" presName="compNode" presStyleCnt="0"/>
      <dgm:spPr/>
    </dgm:pt>
    <dgm:pt modelId="{6CFFCAAB-D1A7-427E-9F42-28211E664F99}" type="pres">
      <dgm:prSet presAssocID="{EB97C376-C26A-42C7-9B40-6B403D8108F6}" presName="bkgdShape" presStyleLbl="node1" presStyleIdx="1" presStyleCnt="3"/>
      <dgm:spPr/>
      <dgm:t>
        <a:bodyPr/>
        <a:lstStyle/>
        <a:p>
          <a:endParaRPr lang="en-US"/>
        </a:p>
      </dgm:t>
    </dgm:pt>
    <dgm:pt modelId="{A3F161E8-B0D5-4379-9DA9-F274DBF98DDA}" type="pres">
      <dgm:prSet presAssocID="{EB97C376-C26A-42C7-9B40-6B403D8108F6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57FD3ED-44E4-4D85-8EF7-CE2BA22BC0DA}" type="pres">
      <dgm:prSet presAssocID="{EB97C376-C26A-42C7-9B40-6B403D8108F6}" presName="invisiNode" presStyleLbl="node1" presStyleIdx="1" presStyleCnt="3"/>
      <dgm:spPr/>
    </dgm:pt>
    <dgm:pt modelId="{E3E92EEB-DE5C-427D-9754-22F55F803171}" type="pres">
      <dgm:prSet presAssocID="{EB97C376-C26A-42C7-9B40-6B403D8108F6}" presName="imagNode" presStyleLbl="fgImgPlace1" presStyleIdx="1" presStyleCnt="3"/>
      <dgm:spPr>
        <a:solidFill>
          <a:schemeClr val="accent5">
            <a:lumMod val="60000"/>
            <a:lumOff val="40000"/>
          </a:schemeClr>
        </a:solidFill>
      </dgm:spPr>
    </dgm:pt>
    <dgm:pt modelId="{2A3D278E-FAC3-4900-BDB7-BE07BB09D95D}" type="pres">
      <dgm:prSet presAssocID="{45512A96-22B8-4F2F-B8C2-14E8BF43E670}" presName="sibTrans" presStyleLbl="sibTrans2D1" presStyleIdx="0" presStyleCnt="0"/>
      <dgm:spPr/>
      <dgm:t>
        <a:bodyPr/>
        <a:lstStyle/>
        <a:p>
          <a:endParaRPr lang="en-US"/>
        </a:p>
      </dgm:t>
    </dgm:pt>
    <dgm:pt modelId="{DAE618E0-044F-48D9-8DB9-88064A985464}" type="pres">
      <dgm:prSet presAssocID="{8E9B23BB-F3FF-4535-A716-3356C06ACB55}" presName="compNode" presStyleCnt="0"/>
      <dgm:spPr/>
    </dgm:pt>
    <dgm:pt modelId="{3CCA1777-80EF-4248-8F52-05934FA8F771}" type="pres">
      <dgm:prSet presAssocID="{8E9B23BB-F3FF-4535-A716-3356C06ACB55}" presName="bkgdShape" presStyleLbl="node1" presStyleIdx="2" presStyleCnt="3"/>
      <dgm:spPr/>
      <dgm:t>
        <a:bodyPr/>
        <a:lstStyle/>
        <a:p>
          <a:endParaRPr lang="en-US"/>
        </a:p>
      </dgm:t>
    </dgm:pt>
    <dgm:pt modelId="{A46E469F-44E9-48F0-9726-02B40947A4E5}" type="pres">
      <dgm:prSet presAssocID="{8E9B23BB-F3FF-4535-A716-3356C06ACB55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A047DBA-F5A5-481B-AA68-97242A25D3A3}" type="pres">
      <dgm:prSet presAssocID="{8E9B23BB-F3FF-4535-A716-3356C06ACB55}" presName="invisiNode" presStyleLbl="node1" presStyleIdx="2" presStyleCnt="3"/>
      <dgm:spPr/>
    </dgm:pt>
    <dgm:pt modelId="{29DF972C-0613-4162-9F39-5CD0CFED3F98}" type="pres">
      <dgm:prSet presAssocID="{8E9B23BB-F3FF-4535-A716-3356C06ACB55}" presName="imagNode" presStyleLbl="fgImgPlace1" presStyleIdx="2" presStyleCnt="3"/>
      <dgm:spPr>
        <a:solidFill>
          <a:schemeClr val="bg1">
            <a:lumMod val="85000"/>
          </a:schemeClr>
        </a:solidFill>
      </dgm:spPr>
    </dgm:pt>
  </dgm:ptLst>
  <dgm:cxnLst>
    <dgm:cxn modelId="{A767736B-2EBF-4F1E-A5E3-74799623DEB6}" type="presOf" srcId="{EB97C376-C26A-42C7-9B40-6B403D8108F6}" destId="{6CFFCAAB-D1A7-427E-9F42-28211E664F99}" srcOrd="0" destOrd="0" presId="urn:microsoft.com/office/officeart/2005/8/layout/hList7"/>
    <dgm:cxn modelId="{B08A9920-30DA-4D25-8AC1-F639D48D9C14}" srcId="{C332030E-0CE3-4EFA-81EB-9D3E253A1F1F}" destId="{A1725146-BBE2-4F60-8E51-11928E873F0F}" srcOrd="0" destOrd="0" parTransId="{A2F6E5AC-20AD-44D3-9BF1-D6508E743388}" sibTransId="{0980CDAF-D78C-4627-82C6-BB4C457048E7}"/>
    <dgm:cxn modelId="{94D5E27A-2642-42BE-A47C-79040193F52F}" type="presOf" srcId="{8E9B23BB-F3FF-4535-A716-3356C06ACB55}" destId="{3CCA1777-80EF-4248-8F52-05934FA8F771}" srcOrd="0" destOrd="0" presId="urn:microsoft.com/office/officeart/2005/8/layout/hList7"/>
    <dgm:cxn modelId="{DBE4825B-A314-434A-A3FA-749CB8746049}" type="presOf" srcId="{0980CDAF-D78C-4627-82C6-BB4C457048E7}" destId="{3FB7FBFF-42B3-4552-B334-3D1AB15D0EAC}" srcOrd="0" destOrd="0" presId="urn:microsoft.com/office/officeart/2005/8/layout/hList7"/>
    <dgm:cxn modelId="{42F92E5D-60AA-4659-9403-907C0D1532E8}" type="presOf" srcId="{45512A96-22B8-4F2F-B8C2-14E8BF43E670}" destId="{2A3D278E-FAC3-4900-BDB7-BE07BB09D95D}" srcOrd="0" destOrd="0" presId="urn:microsoft.com/office/officeart/2005/8/layout/hList7"/>
    <dgm:cxn modelId="{65147405-6F11-42F6-ABEE-5088E0B634DD}" type="presOf" srcId="{8E9B23BB-F3FF-4535-A716-3356C06ACB55}" destId="{A46E469F-44E9-48F0-9726-02B40947A4E5}" srcOrd="1" destOrd="0" presId="urn:microsoft.com/office/officeart/2005/8/layout/hList7"/>
    <dgm:cxn modelId="{DBEE30A7-7844-42A6-ABAB-E08F634606F2}" type="presOf" srcId="{EB97C376-C26A-42C7-9B40-6B403D8108F6}" destId="{A3F161E8-B0D5-4379-9DA9-F274DBF98DDA}" srcOrd="1" destOrd="0" presId="urn:microsoft.com/office/officeart/2005/8/layout/hList7"/>
    <dgm:cxn modelId="{5792D7B5-A670-4D3E-A771-B6B14FABADFD}" srcId="{C332030E-0CE3-4EFA-81EB-9D3E253A1F1F}" destId="{8E9B23BB-F3FF-4535-A716-3356C06ACB55}" srcOrd="2" destOrd="0" parTransId="{68AE90CE-3826-40FA-9EB1-1B497FB6BAB6}" sibTransId="{EB97FE44-2531-45AE-B50D-A7FF2A3075D4}"/>
    <dgm:cxn modelId="{284FAFCA-9B39-43A1-AEE1-DE935B4D7EAD}" type="presOf" srcId="{C332030E-0CE3-4EFA-81EB-9D3E253A1F1F}" destId="{21932CD6-DA71-4E78-BD6F-A0573E5C506D}" srcOrd="0" destOrd="0" presId="urn:microsoft.com/office/officeart/2005/8/layout/hList7"/>
    <dgm:cxn modelId="{69177C94-8DDF-4302-AFF4-AEA66A6BD640}" type="presOf" srcId="{A1725146-BBE2-4F60-8E51-11928E873F0F}" destId="{E9A9EB95-B9D9-4421-AB9B-BF59A5EED760}" srcOrd="1" destOrd="0" presId="urn:microsoft.com/office/officeart/2005/8/layout/hList7"/>
    <dgm:cxn modelId="{51AFF571-E62D-4F57-9D86-D9AAAEF51993}" srcId="{C332030E-0CE3-4EFA-81EB-9D3E253A1F1F}" destId="{EB97C376-C26A-42C7-9B40-6B403D8108F6}" srcOrd="1" destOrd="0" parTransId="{9A8B779A-D2BD-4D5E-B08B-B2E2F0F147A1}" sibTransId="{45512A96-22B8-4F2F-B8C2-14E8BF43E670}"/>
    <dgm:cxn modelId="{1DC85624-0D53-47B8-83E5-432005C03F2C}" type="presOf" srcId="{A1725146-BBE2-4F60-8E51-11928E873F0F}" destId="{727B6826-4F36-460E-BFD9-9B14EBB59804}" srcOrd="0" destOrd="0" presId="urn:microsoft.com/office/officeart/2005/8/layout/hList7"/>
    <dgm:cxn modelId="{DC645E8C-1F55-46D9-9626-F77AB5D8E5B5}" type="presParOf" srcId="{21932CD6-DA71-4E78-BD6F-A0573E5C506D}" destId="{5AB83112-4C97-48CE-A7C8-A4947FFC1E02}" srcOrd="0" destOrd="0" presId="urn:microsoft.com/office/officeart/2005/8/layout/hList7"/>
    <dgm:cxn modelId="{658CFD45-4B0B-4778-80AA-EBF28DAA5FAB}" type="presParOf" srcId="{21932CD6-DA71-4E78-BD6F-A0573E5C506D}" destId="{A63539E8-BC7C-4BC1-8289-F87A192E773F}" srcOrd="1" destOrd="0" presId="urn:microsoft.com/office/officeart/2005/8/layout/hList7"/>
    <dgm:cxn modelId="{1480B84C-4386-446E-BFFF-FE14194D9DBE}" type="presParOf" srcId="{A63539E8-BC7C-4BC1-8289-F87A192E773F}" destId="{1CF99B02-2D2E-44A7-AF7E-093F5BA30649}" srcOrd="0" destOrd="0" presId="urn:microsoft.com/office/officeart/2005/8/layout/hList7"/>
    <dgm:cxn modelId="{547F7268-8E30-44A4-9B45-E131B9EFD732}" type="presParOf" srcId="{1CF99B02-2D2E-44A7-AF7E-093F5BA30649}" destId="{727B6826-4F36-460E-BFD9-9B14EBB59804}" srcOrd="0" destOrd="0" presId="urn:microsoft.com/office/officeart/2005/8/layout/hList7"/>
    <dgm:cxn modelId="{5A936AD2-5215-4062-A611-54EA230AC7D2}" type="presParOf" srcId="{1CF99B02-2D2E-44A7-AF7E-093F5BA30649}" destId="{E9A9EB95-B9D9-4421-AB9B-BF59A5EED760}" srcOrd="1" destOrd="0" presId="urn:microsoft.com/office/officeart/2005/8/layout/hList7"/>
    <dgm:cxn modelId="{E92CEC02-5980-4786-994B-5F6040CB6D3E}" type="presParOf" srcId="{1CF99B02-2D2E-44A7-AF7E-093F5BA30649}" destId="{C446FCD7-2D0C-4B38-860B-FC67648B2C87}" srcOrd="2" destOrd="0" presId="urn:microsoft.com/office/officeart/2005/8/layout/hList7"/>
    <dgm:cxn modelId="{40112DF7-46AF-4801-9B81-8D96C4643FB8}" type="presParOf" srcId="{1CF99B02-2D2E-44A7-AF7E-093F5BA30649}" destId="{914004C8-F621-4EC9-9654-CA7D067EAFA4}" srcOrd="3" destOrd="0" presId="urn:microsoft.com/office/officeart/2005/8/layout/hList7"/>
    <dgm:cxn modelId="{59395E57-5D82-4302-B86E-7906DE5C4F4E}" type="presParOf" srcId="{A63539E8-BC7C-4BC1-8289-F87A192E773F}" destId="{3FB7FBFF-42B3-4552-B334-3D1AB15D0EAC}" srcOrd="1" destOrd="0" presId="urn:microsoft.com/office/officeart/2005/8/layout/hList7"/>
    <dgm:cxn modelId="{19B3BB07-0D4E-40B3-A3E3-E9FBA169267E}" type="presParOf" srcId="{A63539E8-BC7C-4BC1-8289-F87A192E773F}" destId="{A0F3368D-634B-4126-BA59-3A86E3DBDEB2}" srcOrd="2" destOrd="0" presId="urn:microsoft.com/office/officeart/2005/8/layout/hList7"/>
    <dgm:cxn modelId="{AC8E75FD-3A6C-44B8-B671-10E1A296D1C1}" type="presParOf" srcId="{A0F3368D-634B-4126-BA59-3A86E3DBDEB2}" destId="{6CFFCAAB-D1A7-427E-9F42-28211E664F99}" srcOrd="0" destOrd="0" presId="urn:microsoft.com/office/officeart/2005/8/layout/hList7"/>
    <dgm:cxn modelId="{E795448F-8A60-400B-975B-FBB1E9160F97}" type="presParOf" srcId="{A0F3368D-634B-4126-BA59-3A86E3DBDEB2}" destId="{A3F161E8-B0D5-4379-9DA9-F274DBF98DDA}" srcOrd="1" destOrd="0" presId="urn:microsoft.com/office/officeart/2005/8/layout/hList7"/>
    <dgm:cxn modelId="{AF20D7BE-6CBC-41E9-84FC-464DA008AD4B}" type="presParOf" srcId="{A0F3368D-634B-4126-BA59-3A86E3DBDEB2}" destId="{557FD3ED-44E4-4D85-8EF7-CE2BA22BC0DA}" srcOrd="2" destOrd="0" presId="urn:microsoft.com/office/officeart/2005/8/layout/hList7"/>
    <dgm:cxn modelId="{F2B08E32-CC55-491D-B5AD-5C64C3C19697}" type="presParOf" srcId="{A0F3368D-634B-4126-BA59-3A86E3DBDEB2}" destId="{E3E92EEB-DE5C-427D-9754-22F55F803171}" srcOrd="3" destOrd="0" presId="urn:microsoft.com/office/officeart/2005/8/layout/hList7"/>
    <dgm:cxn modelId="{2580C9FF-1653-48BD-BB0F-1A6D3D53A809}" type="presParOf" srcId="{A63539E8-BC7C-4BC1-8289-F87A192E773F}" destId="{2A3D278E-FAC3-4900-BDB7-BE07BB09D95D}" srcOrd="3" destOrd="0" presId="urn:microsoft.com/office/officeart/2005/8/layout/hList7"/>
    <dgm:cxn modelId="{F5A188E1-7C5A-4DC7-856B-E62594D5D707}" type="presParOf" srcId="{A63539E8-BC7C-4BC1-8289-F87A192E773F}" destId="{DAE618E0-044F-48D9-8DB9-88064A985464}" srcOrd="4" destOrd="0" presId="urn:microsoft.com/office/officeart/2005/8/layout/hList7"/>
    <dgm:cxn modelId="{44B23452-F386-45EC-BD6C-4AF40A521DCA}" type="presParOf" srcId="{DAE618E0-044F-48D9-8DB9-88064A985464}" destId="{3CCA1777-80EF-4248-8F52-05934FA8F771}" srcOrd="0" destOrd="0" presId="urn:microsoft.com/office/officeart/2005/8/layout/hList7"/>
    <dgm:cxn modelId="{B2E94B60-CA15-47D5-BA0C-F8B67BB53FC2}" type="presParOf" srcId="{DAE618E0-044F-48D9-8DB9-88064A985464}" destId="{A46E469F-44E9-48F0-9726-02B40947A4E5}" srcOrd="1" destOrd="0" presId="urn:microsoft.com/office/officeart/2005/8/layout/hList7"/>
    <dgm:cxn modelId="{6FC3E382-7519-40E5-AC89-C06FA3F72CCC}" type="presParOf" srcId="{DAE618E0-044F-48D9-8DB9-88064A985464}" destId="{CA047DBA-F5A5-481B-AA68-97242A25D3A3}" srcOrd="2" destOrd="0" presId="urn:microsoft.com/office/officeart/2005/8/layout/hList7"/>
    <dgm:cxn modelId="{3C859C1E-62CF-4D94-9526-32FD422A8C41}" type="presParOf" srcId="{DAE618E0-044F-48D9-8DB9-88064A985464}" destId="{29DF972C-0613-4162-9F39-5CD0CFED3F98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9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10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0.49728</cdr:x>
      <cdr:y>0.21001</cdr:y>
    </cdr:from>
    <cdr:to>
      <cdr:x>0.60529</cdr:x>
      <cdr:y>0.46372</cdr:y>
    </cdr:to>
    <cdr:cxnSp macro="">
      <cdr:nvCxnSpPr>
        <cdr:cNvPr id="3" name="Curved Connector 2"/>
        <cdr:cNvCxnSpPr/>
      </cdr:nvCxnSpPr>
      <cdr:spPr>
        <a:xfrm xmlns:a="http://schemas.openxmlformats.org/drawingml/2006/main" rot="16200000" flipH="1">
          <a:off x="4246625" y="843285"/>
          <a:ext cx="984759" cy="928488"/>
        </a:xfrm>
        <a:prstGeom xmlns:a="http://schemas.openxmlformats.org/drawingml/2006/main" prst="curvedConnector3">
          <a:avLst>
            <a:gd name="adj1" fmla="val 110000"/>
          </a:avLst>
        </a:prstGeom>
        <a:ln xmlns:a="http://schemas.openxmlformats.org/drawingml/2006/main">
          <a:solidFill>
            <a:schemeClr val="accent5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0.82031</cdr:x>
      <cdr:y>0.11817</cdr:y>
    </cdr:from>
    <cdr:to>
      <cdr:x>0.92668</cdr:x>
      <cdr:y>0.35375</cdr:y>
    </cdr:to>
    <cdr:sp macro="" textlink="">
      <cdr:nvSpPr>
        <cdr:cNvPr id="7" name="Smiley Face 6"/>
        <cdr:cNvSpPr/>
      </cdr:nvSpPr>
      <cdr:spPr>
        <a:xfrm xmlns:a="http://schemas.openxmlformats.org/drawingml/2006/main">
          <a:off x="7051658" y="458657"/>
          <a:ext cx="914390" cy="914389"/>
        </a:xfrm>
        <a:prstGeom xmlns:a="http://schemas.openxmlformats.org/drawingml/2006/main" prst="smileyFace">
          <a:avLst/>
        </a:prstGeom>
        <a:solidFill xmlns:a="http://schemas.openxmlformats.org/drawingml/2006/main">
          <a:srgbClr val="FFFF00"/>
        </a:solidFill>
        <a:ln xmlns:a="http://schemas.openxmlformats.org/drawingml/2006/main" w="53975">
          <a:solidFill>
            <a:schemeClr val="tx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>
          <a:scene3d>
            <a:camera prst="orthographicFront"/>
            <a:lightRig rig="threePt" dir="t"/>
          </a:scene3d>
          <a:sp3d extrusionH="57150">
            <a:bevelT w="57150" h="38100" prst="artDeco"/>
          </a:sp3d>
        </a:bodyPr>
        <a:lstStyle xmlns:a="http://schemas.openxmlformats.org/drawingml/2006/main"/>
        <a:p xmlns:a="http://schemas.openxmlformats.org/drawingml/2006/main">
          <a:endParaRPr lang="sr-Latn-RS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0.82345</cdr:x>
      <cdr:y>0.40671</cdr:y>
    </cdr:from>
    <cdr:to>
      <cdr:x>0.92982</cdr:x>
      <cdr:y>0.64229</cdr:y>
    </cdr:to>
    <cdr:sp macro="" textlink="">
      <cdr:nvSpPr>
        <cdr:cNvPr id="9" name="TextBox 8"/>
        <cdr:cNvSpPr txBox="1"/>
      </cdr:nvSpPr>
      <cdr:spPr>
        <a:xfrm xmlns:a="http://schemas.openxmlformats.org/drawingml/2006/main">
          <a:off x="7078602" y="1578619"/>
          <a:ext cx="914390" cy="91438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sr-Latn-RS" sz="1100" dirty="0" smtClean="0"/>
        </a:p>
      </cdr:txBody>
    </cdr:sp>
  </cdr:relSizeAnchor>
  <cdr:relSizeAnchor xmlns:cdr="http://schemas.openxmlformats.org/drawingml/2006/chartDrawing">
    <cdr:from>
      <cdr:x>0.48361</cdr:x>
      <cdr:y>0.17769</cdr:y>
    </cdr:from>
    <cdr:to>
      <cdr:x>0.87346</cdr:x>
      <cdr:y>0.48766</cdr:y>
    </cdr:to>
    <cdr:sp macro="" textlink="">
      <cdr:nvSpPr>
        <cdr:cNvPr id="2" name="Freeform 1"/>
        <cdr:cNvSpPr/>
      </cdr:nvSpPr>
      <cdr:spPr>
        <a:xfrm xmlns:a="http://schemas.openxmlformats.org/drawingml/2006/main">
          <a:off x="4157248" y="689677"/>
          <a:ext cx="3351327" cy="1203142"/>
        </a:xfrm>
        <a:custGeom xmlns:a="http://schemas.openxmlformats.org/drawingml/2006/main">
          <a:avLst/>
          <a:gdLst>
            <a:gd name="connsiteX0" fmla="*/ 123204 w 3351327"/>
            <a:gd name="connsiteY0" fmla="*/ 113444 h 1203142"/>
            <a:gd name="connsiteX1" fmla="*/ 176213 w 3351327"/>
            <a:gd name="connsiteY1" fmla="*/ 7427 h 1203142"/>
            <a:gd name="connsiteX2" fmla="*/ 189465 w 3351327"/>
            <a:gd name="connsiteY2" fmla="*/ 47183 h 1203142"/>
            <a:gd name="connsiteX3" fmla="*/ 2720630 w 3351327"/>
            <a:gd name="connsiteY3" fmla="*/ 351983 h 1203142"/>
            <a:gd name="connsiteX4" fmla="*/ 1090613 w 3351327"/>
            <a:gd name="connsiteY4" fmla="*/ 1107357 h 1203142"/>
            <a:gd name="connsiteX5" fmla="*/ 1011100 w 3351327"/>
            <a:gd name="connsiteY5" fmla="*/ 1133862 h 1203142"/>
            <a:gd name="connsiteX6" fmla="*/ 1050856 w 3351327"/>
            <a:gd name="connsiteY6" fmla="*/ 1147114 h 1203142"/>
            <a:gd name="connsiteX7" fmla="*/ 2588109 w 3351327"/>
            <a:gd name="connsiteY7" fmla="*/ 351983 h 1203142"/>
            <a:gd name="connsiteX8" fmla="*/ 2243552 w 3351327"/>
            <a:gd name="connsiteY8" fmla="*/ 1133862 h 1203142"/>
            <a:gd name="connsiteX9" fmla="*/ 3025430 w 3351327"/>
            <a:gd name="connsiteY9" fmla="*/ 802557 h 1203142"/>
            <a:gd name="connsiteX10" fmla="*/ 3025430 w 3351327"/>
            <a:gd name="connsiteY10" fmla="*/ 895323 h 1203142"/>
            <a:gd name="connsiteX11" fmla="*/ 3343482 w 3351327"/>
            <a:gd name="connsiteY11" fmla="*/ 895323 h 1203142"/>
            <a:gd name="connsiteX12" fmla="*/ 3250717 w 3351327"/>
            <a:gd name="connsiteY12" fmla="*/ 1186870 h 1203142"/>
            <a:gd name="connsiteX13" fmla="*/ 3210961 w 3351327"/>
            <a:gd name="connsiteY13" fmla="*/ 921827 h 1203142"/>
          </a:gdLst>
          <a:ahLst/>
          <a:cxnLst>
            <a:cxn ang="0">
              <a:pos x="connsiteX0" y="connsiteY0"/>
            </a:cxn>
            <a:cxn ang="0">
              <a:pos x="connsiteX1" y="connsiteY1"/>
            </a:cxn>
            <a:cxn ang="0">
              <a:pos x="connsiteX2" y="connsiteY2"/>
            </a:cxn>
            <a:cxn ang="0">
              <a:pos x="connsiteX3" y="connsiteY3"/>
            </a:cxn>
            <a:cxn ang="0">
              <a:pos x="connsiteX4" y="connsiteY4"/>
            </a:cxn>
            <a:cxn ang="0">
              <a:pos x="connsiteX5" y="connsiteY5"/>
            </a:cxn>
            <a:cxn ang="0">
              <a:pos x="connsiteX6" y="connsiteY6"/>
            </a:cxn>
            <a:cxn ang="0">
              <a:pos x="connsiteX7" y="connsiteY7"/>
            </a:cxn>
            <a:cxn ang="0">
              <a:pos x="connsiteX8" y="connsiteY8"/>
            </a:cxn>
            <a:cxn ang="0">
              <a:pos x="connsiteX9" y="connsiteY9"/>
            </a:cxn>
            <a:cxn ang="0">
              <a:pos x="connsiteX10" y="connsiteY10"/>
            </a:cxn>
            <a:cxn ang="0">
              <a:pos x="connsiteX11" y="connsiteY11"/>
            </a:cxn>
            <a:cxn ang="0">
              <a:pos x="connsiteX12" y="connsiteY12"/>
            </a:cxn>
            <a:cxn ang="0">
              <a:pos x="connsiteX13" y="connsiteY13"/>
            </a:cxn>
          </a:cxnLst>
          <a:rect l="l" t="t" r="r" b="b"/>
          <a:pathLst>
            <a:path w="3351327" h="1203142">
              <a:moveTo>
                <a:pt x="123204" y="113444"/>
              </a:moveTo>
              <a:cubicBezTo>
                <a:pt x="144187" y="65957"/>
                <a:pt x="165170" y="18470"/>
                <a:pt x="176213" y="7427"/>
              </a:cubicBezTo>
              <a:cubicBezTo>
                <a:pt x="187256" y="-3616"/>
                <a:pt x="-234604" y="-10243"/>
                <a:pt x="189465" y="47183"/>
              </a:cubicBezTo>
              <a:cubicBezTo>
                <a:pt x="613534" y="104609"/>
                <a:pt x="2570439" y="175287"/>
                <a:pt x="2720630" y="351983"/>
              </a:cubicBezTo>
              <a:cubicBezTo>
                <a:pt x="2870821" y="528679"/>
                <a:pt x="1375535" y="977044"/>
                <a:pt x="1090613" y="1107357"/>
              </a:cubicBezTo>
              <a:cubicBezTo>
                <a:pt x="805691" y="1237670"/>
                <a:pt x="1017726" y="1127236"/>
                <a:pt x="1011100" y="1133862"/>
              </a:cubicBezTo>
              <a:cubicBezTo>
                <a:pt x="1004474" y="1140488"/>
                <a:pt x="788021" y="1277427"/>
                <a:pt x="1050856" y="1147114"/>
              </a:cubicBezTo>
              <a:cubicBezTo>
                <a:pt x="1313691" y="1016801"/>
                <a:pt x="2389326" y="354192"/>
                <a:pt x="2588109" y="351983"/>
              </a:cubicBezTo>
              <a:cubicBezTo>
                <a:pt x="2786892" y="349774"/>
                <a:pt x="2170665" y="1058766"/>
                <a:pt x="2243552" y="1133862"/>
              </a:cubicBezTo>
              <a:cubicBezTo>
                <a:pt x="2316439" y="1208958"/>
                <a:pt x="2895117" y="842313"/>
                <a:pt x="3025430" y="802557"/>
              </a:cubicBezTo>
              <a:cubicBezTo>
                <a:pt x="3155743" y="762801"/>
                <a:pt x="2972421" y="879862"/>
                <a:pt x="3025430" y="895323"/>
              </a:cubicBezTo>
              <a:cubicBezTo>
                <a:pt x="3078439" y="910784"/>
                <a:pt x="3305934" y="846732"/>
                <a:pt x="3343482" y="895323"/>
              </a:cubicBezTo>
              <a:cubicBezTo>
                <a:pt x="3381030" y="943914"/>
                <a:pt x="3272804" y="1182453"/>
                <a:pt x="3250717" y="1186870"/>
              </a:cubicBezTo>
              <a:cubicBezTo>
                <a:pt x="3228630" y="1191287"/>
                <a:pt x="3213170" y="968209"/>
                <a:pt x="3210961" y="921827"/>
              </a:cubicBezTo>
            </a:path>
          </a:pathLst>
        </a:custGeom>
        <a:noFill xmlns:a="http://schemas.openxmlformats.org/drawingml/2006/main"/>
        <a:ln xmlns:a="http://schemas.openxmlformats.org/drawingml/2006/main">
          <a:solidFill>
            <a:srgbClr val="FF000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sr-Latn-RS"/>
        </a:p>
      </cdr:txBody>
    </cdr:sp>
  </cdr:relSizeAnchor>
  <cdr:relSizeAnchor xmlns:cdr="http://schemas.openxmlformats.org/drawingml/2006/chartDrawing">
    <cdr:from>
      <cdr:x>0.2075</cdr:x>
      <cdr:y>0.27744</cdr:y>
    </cdr:from>
    <cdr:to>
      <cdr:x>0.31934</cdr:x>
      <cdr:y>0.56225</cdr:y>
    </cdr:to>
    <cdr:sp macro="" textlink="">
      <cdr:nvSpPr>
        <cdr:cNvPr id="4" name="Smiley Face 3"/>
        <cdr:cNvSpPr/>
      </cdr:nvSpPr>
      <cdr:spPr>
        <a:xfrm xmlns:a="http://schemas.openxmlformats.org/drawingml/2006/main">
          <a:off x="1924334" y="1076867"/>
          <a:ext cx="1037231" cy="1105469"/>
        </a:xfrm>
        <a:prstGeom xmlns:a="http://schemas.openxmlformats.org/drawingml/2006/main" prst="smileyFace">
          <a:avLst>
            <a:gd name="adj" fmla="val -4653"/>
          </a:avLst>
        </a:prstGeom>
        <a:solidFill xmlns:a="http://schemas.openxmlformats.org/drawingml/2006/main">
          <a:srgbClr val="C00000"/>
        </a:solidFill>
        <a:ln xmlns:a="http://schemas.openxmlformats.org/drawingml/2006/main" w="38100">
          <a:solidFill>
            <a:schemeClr val="tx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sr-Latn-RS" sz="1800" b="1" dirty="0" smtClean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 xmlns:a="http://schemas.openxmlformats.org/drawingml/2006/main">
          <a:r>
            <a:rPr lang="sr-Latn-RS" sz="1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35%</a:t>
          </a:r>
          <a:endParaRPr lang="sr-Latn-RS" sz="18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5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" name="Freeform 5"/>
            <p:cNvSpPr>
              <a:spLocks noEditPoints="1"/>
            </p:cNvSpPr>
            <p:nvPr/>
          </p:nvSpPr>
          <p:spPr bwMode="gray">
            <a:xfrm>
              <a:off x="0" y="1588"/>
              <a:ext cx="12192000" cy="6856412"/>
            </a:xfrm>
            <a:custGeom>
              <a:avLst/>
              <a:gdLst>
                <a:gd name="T0" fmla="*/ 0 w 15356"/>
                <a:gd name="T1" fmla="*/ 0 h 8638"/>
                <a:gd name="T2" fmla="*/ 15356 w 15356"/>
                <a:gd name="T3" fmla="*/ 8638 h 8638"/>
              </a:gdLst>
              <a:ahLst/>
              <a:cxnLst>
                <a:cxn ang="0">
                  <a:pos x="0" y="0"/>
                </a:cxn>
                <a:cxn ang="0">
                  <a:pos x="0" y="8638"/>
                </a:cxn>
                <a:cxn ang="0">
                  <a:pos x="15356" y="8638"/>
                </a:cxn>
                <a:cxn ang="0">
                  <a:pos x="15356" y="0"/>
                </a:cxn>
                <a:cxn ang="0">
                  <a:pos x="0" y="0"/>
                </a:cxn>
                <a:cxn ang="0">
                  <a:pos x="14748" y="8038"/>
                </a:cxn>
                <a:cxn ang="0">
                  <a:pos x="600" y="8038"/>
                </a:cxn>
                <a:cxn ang="0">
                  <a:pos x="600" y="592"/>
                </a:cxn>
                <a:cxn ang="0">
                  <a:pos x="14748" y="592"/>
                </a:cxn>
                <a:cxn ang="0">
                  <a:pos x="14748" y="8038"/>
                </a:cxn>
              </a:cxnLst>
              <a:rect l="T0" t="T1" r="T2" b="T3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7" name="Rectangle 10"/>
          <p:cNvSpPr/>
          <p:nvPr/>
        </p:nvSpPr>
        <p:spPr>
          <a:xfrm>
            <a:off x="10437813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413" y="1792288"/>
            <a:ext cx="990600" cy="304800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pPr>
              <a:defRPr/>
            </a:pPr>
            <a:fld id="{7ACE7E9F-8459-47B2-9833-8A5BB5692358}" type="datetimeFigureOut">
              <a:rPr lang="en-US"/>
              <a:pPr>
                <a:defRPr/>
              </a:pPr>
              <a:t>7/17/2018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2706" y="3228182"/>
            <a:ext cx="3859213" cy="304800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DC22AD-A05B-476C-B8D9-84EBD1D36C9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6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>
              <a:spLocks/>
            </p:cNvSpPr>
            <p:nvPr/>
          </p:nvSpPr>
          <p:spPr bwMode="gray">
            <a:xfrm rot="10371525">
              <a:off x="263525" y="4438650"/>
              <a:ext cx="3300413" cy="439738"/>
            </a:xfrm>
            <a:custGeom>
              <a:avLst/>
              <a:gdLst/>
              <a:ahLst/>
              <a:cxnLst>
                <a:cxn ang="0">
                  <a:pos x="85" y="2532"/>
                </a:cxn>
                <a:cxn ang="0">
                  <a:pos x="9958" y="5291"/>
                </a:cxn>
                <a:cxn ang="0">
                  <a:pos x="10000" y="0"/>
                </a:cxn>
                <a:cxn ang="0">
                  <a:pos x="10000" y="0"/>
                </a:cxn>
                <a:cxn ang="0">
                  <a:pos x="9667" y="204"/>
                </a:cxn>
                <a:cxn ang="0">
                  <a:pos x="9334" y="400"/>
                </a:cxn>
                <a:cxn ang="0">
                  <a:pos x="9001" y="590"/>
                </a:cxn>
                <a:cxn ang="0">
                  <a:pos x="8667" y="753"/>
                </a:cxn>
                <a:cxn ang="0">
                  <a:pos x="8333" y="917"/>
                </a:cxn>
                <a:cxn ang="0">
                  <a:pos x="7999" y="1071"/>
                </a:cxn>
                <a:cxn ang="0">
                  <a:pos x="7669" y="1202"/>
                </a:cxn>
                <a:cxn ang="0">
                  <a:pos x="7333" y="1325"/>
                </a:cxn>
                <a:cxn ang="0">
                  <a:pos x="7000" y="1440"/>
                </a:cxn>
                <a:cxn ang="0">
                  <a:pos x="6673" y="1538"/>
                </a:cxn>
                <a:cxn ang="0">
                  <a:pos x="6340" y="1636"/>
                </a:cxn>
                <a:cxn ang="0">
                  <a:pos x="6013" y="1719"/>
                </a:cxn>
                <a:cxn ang="0">
                  <a:pos x="5686" y="1784"/>
                </a:cxn>
                <a:cxn ang="0">
                  <a:pos x="5359" y="1850"/>
                </a:cxn>
                <a:cxn ang="0">
                  <a:pos x="5036" y="1906"/>
                </a:cxn>
                <a:cxn ang="0">
                  <a:pos x="4717" y="1948"/>
                </a:cxn>
                <a:cxn ang="0">
                  <a:pos x="4396" y="1980"/>
                </a:cxn>
                <a:cxn ang="0">
                  <a:pos x="4079" y="2013"/>
                </a:cxn>
                <a:cxn ang="0">
                  <a:pos x="3766" y="2029"/>
                </a:cxn>
                <a:cxn ang="0">
                  <a:pos x="3454" y="2046"/>
                </a:cxn>
                <a:cxn ang="0">
                  <a:pos x="3145" y="2053"/>
                </a:cxn>
                <a:cxn ang="0">
                  <a:pos x="2839" y="2046"/>
                </a:cxn>
                <a:cxn ang="0">
                  <a:pos x="2537" y="2046"/>
                </a:cxn>
                <a:cxn ang="0">
                  <a:pos x="2238" y="2029"/>
                </a:cxn>
                <a:cxn ang="0">
                  <a:pos x="1943" y="2004"/>
                </a:cxn>
                <a:cxn ang="0">
                  <a:pos x="1653" y="1980"/>
                </a:cxn>
                <a:cxn ang="0">
                  <a:pos x="1368" y="1955"/>
                </a:cxn>
                <a:cxn ang="0">
                  <a:pos x="1085" y="1915"/>
                </a:cxn>
                <a:cxn ang="0">
                  <a:pos x="806" y="1873"/>
                </a:cxn>
                <a:cxn ang="0">
                  <a:pos x="533" y="1833"/>
                </a:cxn>
                <a:cxn ang="0">
                  <a:pos x="0" y="1726"/>
                </a:cxn>
                <a:cxn ang="0">
                  <a:pos x="85" y="2532"/>
                </a:cxn>
              </a:cxnLst>
              <a:rect l="0" t="0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" name="Freeform 5"/>
            <p:cNvSpPr>
              <a:spLocks/>
            </p:cNvSpPr>
            <p:nvPr/>
          </p:nvSpPr>
          <p:spPr bwMode="gray">
            <a:xfrm rot="10800000">
              <a:off x="458788" y="320675"/>
              <a:ext cx="11277600" cy="4533900"/>
            </a:xfrm>
            <a:custGeom>
              <a:avLst/>
              <a:gdLst>
                <a:gd name="T0" fmla="*/ 0 w 7104"/>
                <a:gd name="T1" fmla="*/ 0 h 2856"/>
                <a:gd name="T2" fmla="*/ 7104 w 7104"/>
                <a:gd name="T3" fmla="*/ 2856 h 2856"/>
              </a:gdLst>
              <a:ahLst/>
              <a:cxnLst>
                <a:cxn ang="0">
                  <a:pos x="0" y="0"/>
                </a:cxn>
                <a:cxn ang="0">
                  <a:pos x="0" y="2856"/>
                </a:cxn>
                <a:cxn ang="0">
                  <a:pos x="7104" y="2856"/>
                </a:cxn>
                <a:cxn ang="0">
                  <a:pos x="7104" y="1"/>
                </a:cxn>
                <a:cxn ang="0">
                  <a:pos x="7104" y="1"/>
                </a:cxn>
                <a:cxn ang="0">
                  <a:pos x="6943" y="26"/>
                </a:cxn>
                <a:cxn ang="0">
                  <a:pos x="6782" y="50"/>
                </a:cxn>
                <a:cxn ang="0">
                  <a:pos x="6621" y="73"/>
                </a:cxn>
                <a:cxn ang="0">
                  <a:pos x="6459" y="93"/>
                </a:cxn>
                <a:cxn ang="0">
                  <a:pos x="6298" y="113"/>
                </a:cxn>
                <a:cxn ang="0">
                  <a:pos x="6136" y="132"/>
                </a:cxn>
                <a:cxn ang="0">
                  <a:pos x="5976" y="148"/>
                </a:cxn>
                <a:cxn ang="0">
                  <a:pos x="5814" y="163"/>
                </a:cxn>
                <a:cxn ang="0">
                  <a:pos x="5653" y="177"/>
                </a:cxn>
                <a:cxn ang="0">
                  <a:pos x="5494" y="189"/>
                </a:cxn>
                <a:cxn ang="0">
                  <a:pos x="5334" y="201"/>
                </a:cxn>
                <a:cxn ang="0">
                  <a:pos x="5175" y="211"/>
                </a:cxn>
                <a:cxn ang="0">
                  <a:pos x="5017" y="219"/>
                </a:cxn>
                <a:cxn ang="0">
                  <a:pos x="4859" y="227"/>
                </a:cxn>
                <a:cxn ang="0">
                  <a:pos x="4703" y="234"/>
                </a:cxn>
                <a:cxn ang="0">
                  <a:pos x="4548" y="239"/>
                </a:cxn>
                <a:cxn ang="0">
                  <a:pos x="4393" y="243"/>
                </a:cxn>
                <a:cxn ang="0">
                  <a:pos x="4240" y="247"/>
                </a:cxn>
                <a:cxn ang="0">
                  <a:pos x="4088" y="249"/>
                </a:cxn>
                <a:cxn ang="0">
                  <a:pos x="3937" y="251"/>
                </a:cxn>
                <a:cxn ang="0">
                  <a:pos x="3788" y="252"/>
                </a:cxn>
                <a:cxn ang="0">
                  <a:pos x="3640" y="251"/>
                </a:cxn>
                <a:cxn ang="0">
                  <a:pos x="3494" y="251"/>
                </a:cxn>
                <a:cxn ang="0">
                  <a:pos x="3349" y="249"/>
                </a:cxn>
                <a:cxn ang="0">
                  <a:pos x="3207" y="246"/>
                </a:cxn>
                <a:cxn ang="0">
                  <a:pos x="3066" y="243"/>
                </a:cxn>
                <a:cxn ang="0">
                  <a:pos x="2928" y="240"/>
                </a:cxn>
                <a:cxn ang="0">
                  <a:pos x="2791" y="235"/>
                </a:cxn>
                <a:cxn ang="0">
                  <a:pos x="2656" y="230"/>
                </a:cxn>
                <a:cxn ang="0">
                  <a:pos x="2524" y="225"/>
                </a:cxn>
                <a:cxn ang="0">
                  <a:pos x="2266" y="212"/>
                </a:cxn>
                <a:cxn ang="0">
                  <a:pos x="2019" y="198"/>
                </a:cxn>
                <a:cxn ang="0">
                  <a:pos x="1782" y="183"/>
                </a:cxn>
                <a:cxn ang="0">
                  <a:pos x="1557" y="167"/>
                </a:cxn>
                <a:cxn ang="0">
                  <a:pos x="1343" y="150"/>
                </a:cxn>
                <a:cxn ang="0">
                  <a:pos x="1144" y="132"/>
                </a:cxn>
                <a:cxn ang="0">
                  <a:pos x="957" y="114"/>
                </a:cxn>
                <a:cxn ang="0">
                  <a:pos x="785" y="96"/>
                </a:cxn>
                <a:cxn ang="0">
                  <a:pos x="627" y="79"/>
                </a:cxn>
                <a:cxn ang="0">
                  <a:pos x="487" y="63"/>
                </a:cxn>
                <a:cxn ang="0">
                  <a:pos x="361" y="48"/>
                </a:cxn>
                <a:cxn ang="0">
                  <a:pos x="254" y="35"/>
                </a:cxn>
                <a:cxn ang="0">
                  <a:pos x="165" y="23"/>
                </a:cxn>
                <a:cxn ang="0">
                  <a:pos x="42" y="6"/>
                </a:cxn>
                <a:cxn ang="0">
                  <a:pos x="0" y="0"/>
                </a:cxn>
                <a:cxn ang="0">
                  <a:pos x="0" y="0"/>
                </a:cxn>
              </a:cxnLst>
              <a:rect l="T0" t="T1" r="T2" b="T3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8"/>
              <a:ext cx="12192000" cy="6856412"/>
            </a:xfrm>
            <a:custGeom>
              <a:avLst/>
              <a:gdLst>
                <a:gd name="T0" fmla="*/ 0 w 15356"/>
                <a:gd name="T1" fmla="*/ 0 h 8638"/>
                <a:gd name="T2" fmla="*/ 15356 w 15356"/>
                <a:gd name="T3" fmla="*/ 8638 h 8638"/>
              </a:gdLst>
              <a:ahLst/>
              <a:cxnLst>
                <a:cxn ang="0">
                  <a:pos x="0" y="0"/>
                </a:cxn>
                <a:cxn ang="0">
                  <a:pos x="0" y="8638"/>
                </a:cxn>
                <a:cxn ang="0">
                  <a:pos x="15356" y="8638"/>
                </a:cxn>
                <a:cxn ang="0">
                  <a:pos x="15356" y="0"/>
                </a:cxn>
                <a:cxn ang="0">
                  <a:pos x="0" y="0"/>
                </a:cxn>
                <a:cxn ang="0">
                  <a:pos x="14748" y="8038"/>
                </a:cxn>
                <a:cxn ang="0">
                  <a:pos x="600" y="8038"/>
                </a:cxn>
                <a:cxn ang="0">
                  <a:pos x="600" y="592"/>
                </a:cxn>
                <a:cxn ang="0">
                  <a:pos x="14748" y="592"/>
                </a:cxn>
                <a:cxn ang="0">
                  <a:pos x="14748" y="8038"/>
                </a:cxn>
              </a:cxnLst>
              <a:rect l="T0" t="T1" r="T2" b="T3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15" name="Rectangle 15"/>
          <p:cNvSpPr/>
          <p:nvPr/>
        </p:nvSpPr>
        <p:spPr>
          <a:xfrm>
            <a:off x="10437813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A0DEA4-A5CD-4AD2-92BD-9C3D5729567F}" type="datetimeFigureOut">
              <a:rPr lang="en-US"/>
              <a:pPr>
                <a:defRPr/>
              </a:pPr>
              <a:t>7/17/2018</a:t>
            </a:fld>
            <a:endParaRPr lang="en-US" dirty="0"/>
          </a:p>
        </p:txBody>
      </p:sp>
      <p:sp>
        <p:nvSpPr>
          <p:cNvPr id="1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62D076-D6C0-4473-B615-116CCCA56B3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5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>
              <a:spLocks/>
            </p:cNvSpPr>
            <p:nvPr/>
          </p:nvSpPr>
          <p:spPr bwMode="gray">
            <a:xfrm rot="-589932">
              <a:off x="8491538" y="2714625"/>
              <a:ext cx="3298825" cy="441325"/>
            </a:xfrm>
            <a:custGeom>
              <a:avLst/>
              <a:gdLst/>
              <a:ahLst/>
              <a:cxnLst>
                <a:cxn ang="0">
                  <a:pos x="85" y="2532"/>
                </a:cxn>
                <a:cxn ang="0">
                  <a:pos x="9958" y="5291"/>
                </a:cxn>
                <a:cxn ang="0">
                  <a:pos x="10000" y="0"/>
                </a:cxn>
                <a:cxn ang="0">
                  <a:pos x="10000" y="0"/>
                </a:cxn>
                <a:cxn ang="0">
                  <a:pos x="9667" y="204"/>
                </a:cxn>
                <a:cxn ang="0">
                  <a:pos x="9334" y="400"/>
                </a:cxn>
                <a:cxn ang="0">
                  <a:pos x="9001" y="590"/>
                </a:cxn>
                <a:cxn ang="0">
                  <a:pos x="8667" y="753"/>
                </a:cxn>
                <a:cxn ang="0">
                  <a:pos x="8333" y="917"/>
                </a:cxn>
                <a:cxn ang="0">
                  <a:pos x="7999" y="1071"/>
                </a:cxn>
                <a:cxn ang="0">
                  <a:pos x="7669" y="1202"/>
                </a:cxn>
                <a:cxn ang="0">
                  <a:pos x="7333" y="1325"/>
                </a:cxn>
                <a:cxn ang="0">
                  <a:pos x="7000" y="1440"/>
                </a:cxn>
                <a:cxn ang="0">
                  <a:pos x="6673" y="1538"/>
                </a:cxn>
                <a:cxn ang="0">
                  <a:pos x="6340" y="1636"/>
                </a:cxn>
                <a:cxn ang="0">
                  <a:pos x="6013" y="1719"/>
                </a:cxn>
                <a:cxn ang="0">
                  <a:pos x="5686" y="1784"/>
                </a:cxn>
                <a:cxn ang="0">
                  <a:pos x="5359" y="1850"/>
                </a:cxn>
                <a:cxn ang="0">
                  <a:pos x="5036" y="1906"/>
                </a:cxn>
                <a:cxn ang="0">
                  <a:pos x="4717" y="1948"/>
                </a:cxn>
                <a:cxn ang="0">
                  <a:pos x="4396" y="1980"/>
                </a:cxn>
                <a:cxn ang="0">
                  <a:pos x="4079" y="2013"/>
                </a:cxn>
                <a:cxn ang="0">
                  <a:pos x="3766" y="2029"/>
                </a:cxn>
                <a:cxn ang="0">
                  <a:pos x="3454" y="2046"/>
                </a:cxn>
                <a:cxn ang="0">
                  <a:pos x="3145" y="2053"/>
                </a:cxn>
                <a:cxn ang="0">
                  <a:pos x="2839" y="2046"/>
                </a:cxn>
                <a:cxn ang="0">
                  <a:pos x="2537" y="2046"/>
                </a:cxn>
                <a:cxn ang="0">
                  <a:pos x="2238" y="2029"/>
                </a:cxn>
                <a:cxn ang="0">
                  <a:pos x="1943" y="2004"/>
                </a:cxn>
                <a:cxn ang="0">
                  <a:pos x="1653" y="1980"/>
                </a:cxn>
                <a:cxn ang="0">
                  <a:pos x="1368" y="1955"/>
                </a:cxn>
                <a:cxn ang="0">
                  <a:pos x="1085" y="1915"/>
                </a:cxn>
                <a:cxn ang="0">
                  <a:pos x="806" y="1873"/>
                </a:cxn>
                <a:cxn ang="0">
                  <a:pos x="533" y="1833"/>
                </a:cxn>
                <a:cxn ang="0">
                  <a:pos x="0" y="1726"/>
                </a:cxn>
                <a:cxn ang="0">
                  <a:pos x="85" y="2532"/>
                </a:cxn>
              </a:cxnLst>
              <a:rect l="0" t="0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" name="Freeform 5"/>
            <p:cNvSpPr>
              <a:spLocks/>
            </p:cNvSpPr>
            <p:nvPr/>
          </p:nvSpPr>
          <p:spPr bwMode="gray">
            <a:xfrm>
              <a:off x="455613" y="2801938"/>
              <a:ext cx="11277600" cy="360203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7945"/>
                </a:cxn>
                <a:cxn ang="0">
                  <a:pos x="10000" y="7946"/>
                </a:cxn>
                <a:cxn ang="0">
                  <a:pos x="10000" y="4"/>
                </a:cxn>
                <a:cxn ang="0">
                  <a:pos x="10000" y="4"/>
                </a:cxn>
                <a:cxn ang="0">
                  <a:pos x="9773" y="91"/>
                </a:cxn>
                <a:cxn ang="0">
                  <a:pos x="9547" y="175"/>
                </a:cxn>
                <a:cxn ang="0">
                  <a:pos x="9320" y="256"/>
                </a:cxn>
                <a:cxn ang="0">
                  <a:pos x="9092" y="326"/>
                </a:cxn>
                <a:cxn ang="0">
                  <a:pos x="8865" y="396"/>
                </a:cxn>
                <a:cxn ang="0">
                  <a:pos x="8637" y="462"/>
                </a:cxn>
                <a:cxn ang="0">
                  <a:pos x="8412" y="518"/>
                </a:cxn>
                <a:cxn ang="0">
                  <a:pos x="8184" y="571"/>
                </a:cxn>
                <a:cxn ang="0">
                  <a:pos x="7957" y="620"/>
                </a:cxn>
                <a:cxn ang="0">
                  <a:pos x="7734" y="662"/>
                </a:cxn>
                <a:cxn ang="0">
                  <a:pos x="7508" y="704"/>
                </a:cxn>
                <a:cxn ang="0">
                  <a:pos x="7285" y="739"/>
                </a:cxn>
                <a:cxn ang="0">
                  <a:pos x="7062" y="767"/>
                </a:cxn>
                <a:cxn ang="0">
                  <a:pos x="6840" y="795"/>
                </a:cxn>
                <a:cxn ang="0">
                  <a:pos x="6620" y="819"/>
                </a:cxn>
                <a:cxn ang="0">
                  <a:pos x="6402" y="837"/>
                </a:cxn>
                <a:cxn ang="0">
                  <a:pos x="6184" y="851"/>
                </a:cxn>
                <a:cxn ang="0">
                  <a:pos x="5968" y="865"/>
                </a:cxn>
                <a:cxn ang="0">
                  <a:pos x="5755" y="872"/>
                </a:cxn>
                <a:cxn ang="0">
                  <a:pos x="5542" y="879"/>
                </a:cxn>
                <a:cxn ang="0">
                  <a:pos x="5332" y="882"/>
                </a:cxn>
                <a:cxn ang="0">
                  <a:pos x="5124" y="879"/>
                </a:cxn>
                <a:cxn ang="0">
                  <a:pos x="4918" y="879"/>
                </a:cxn>
                <a:cxn ang="0">
                  <a:pos x="4714" y="872"/>
                </a:cxn>
                <a:cxn ang="0">
                  <a:pos x="4514" y="861"/>
                </a:cxn>
                <a:cxn ang="0">
                  <a:pos x="4316" y="851"/>
                </a:cxn>
                <a:cxn ang="0">
                  <a:pos x="4122" y="840"/>
                </a:cxn>
                <a:cxn ang="0">
                  <a:pos x="3929" y="823"/>
                </a:cxn>
                <a:cxn ang="0">
                  <a:pos x="3739" y="805"/>
                </a:cxn>
                <a:cxn ang="0">
                  <a:pos x="3553" y="788"/>
                </a:cxn>
                <a:cxn ang="0">
                  <a:pos x="3190" y="742"/>
                </a:cxn>
                <a:cxn ang="0">
                  <a:pos x="2842" y="693"/>
                </a:cxn>
                <a:cxn ang="0">
                  <a:pos x="2508" y="641"/>
                </a:cxn>
                <a:cxn ang="0">
                  <a:pos x="2192" y="585"/>
                </a:cxn>
                <a:cxn ang="0">
                  <a:pos x="1890" y="525"/>
                </a:cxn>
                <a:cxn ang="0">
                  <a:pos x="1610" y="462"/>
                </a:cxn>
                <a:cxn ang="0">
                  <a:pos x="1347" y="399"/>
                </a:cxn>
                <a:cxn ang="0">
                  <a:pos x="1105" y="336"/>
                </a:cxn>
                <a:cxn ang="0">
                  <a:pos x="883" y="277"/>
                </a:cxn>
                <a:cxn ang="0">
                  <a:pos x="686" y="221"/>
                </a:cxn>
                <a:cxn ang="0">
                  <a:pos x="508" y="168"/>
                </a:cxn>
                <a:cxn ang="0">
                  <a:pos x="358" y="123"/>
                </a:cxn>
                <a:cxn ang="0">
                  <a:pos x="232" y="81"/>
                </a:cxn>
                <a:cxn ang="0">
                  <a:pos x="59" y="21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8"/>
              <a:ext cx="12192000" cy="6856412"/>
            </a:xfrm>
            <a:custGeom>
              <a:avLst/>
              <a:gdLst>
                <a:gd name="T0" fmla="*/ 0 w 15356"/>
                <a:gd name="T1" fmla="*/ 0 h 8638"/>
                <a:gd name="T2" fmla="*/ 15356 w 15356"/>
                <a:gd name="T3" fmla="*/ 8638 h 8638"/>
              </a:gdLst>
              <a:ahLst/>
              <a:cxnLst>
                <a:cxn ang="0">
                  <a:pos x="0" y="0"/>
                </a:cxn>
                <a:cxn ang="0">
                  <a:pos x="0" y="8638"/>
                </a:cxn>
                <a:cxn ang="0">
                  <a:pos x="15356" y="8638"/>
                </a:cxn>
                <a:cxn ang="0">
                  <a:pos x="15356" y="0"/>
                </a:cxn>
                <a:cxn ang="0">
                  <a:pos x="0" y="0"/>
                </a:cxn>
                <a:cxn ang="0">
                  <a:pos x="14748" y="8038"/>
                </a:cxn>
                <a:cxn ang="0">
                  <a:pos x="600" y="8038"/>
                </a:cxn>
                <a:cxn ang="0">
                  <a:pos x="600" y="592"/>
                </a:cxn>
                <a:cxn ang="0">
                  <a:pos x="14748" y="592"/>
                </a:cxn>
                <a:cxn ang="0">
                  <a:pos x="14748" y="8038"/>
                </a:cxn>
              </a:cxnLst>
              <a:rect l="T0" t="T1" r="T2" b="T3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15" name="Rectangle 12"/>
          <p:cNvSpPr/>
          <p:nvPr/>
        </p:nvSpPr>
        <p:spPr>
          <a:xfrm>
            <a:off x="10437813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DCD474-AFF4-4609-A1F4-3CC72A6302DC}" type="datetimeFigureOut">
              <a:rPr lang="en-US"/>
              <a:pPr>
                <a:defRPr/>
              </a:pPr>
              <a:t>7/17/2018</a:t>
            </a:fld>
            <a:endParaRPr lang="en-US" dirty="0"/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DF731A-41A5-4E84-9ADE-15B04694BD9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2"/>
          <p:cNvGrpSpPr>
            <a:grpSpLocks/>
          </p:cNvGrpSpPr>
          <p:nvPr/>
        </p:nvGrpSpPr>
        <p:grpSpPr bwMode="auto"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6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>
              <a:spLocks/>
            </p:cNvSpPr>
            <p:nvPr/>
          </p:nvSpPr>
          <p:spPr bwMode="gray">
            <a:xfrm rot="-589932">
              <a:off x="8491538" y="4184650"/>
              <a:ext cx="3298825" cy="441325"/>
            </a:xfrm>
            <a:custGeom>
              <a:avLst/>
              <a:gdLst/>
              <a:ahLst/>
              <a:cxnLst>
                <a:cxn ang="0">
                  <a:pos x="85" y="2532"/>
                </a:cxn>
                <a:cxn ang="0">
                  <a:pos x="9958" y="5291"/>
                </a:cxn>
                <a:cxn ang="0">
                  <a:pos x="10000" y="0"/>
                </a:cxn>
                <a:cxn ang="0">
                  <a:pos x="10000" y="0"/>
                </a:cxn>
                <a:cxn ang="0">
                  <a:pos x="9667" y="204"/>
                </a:cxn>
                <a:cxn ang="0">
                  <a:pos x="9334" y="400"/>
                </a:cxn>
                <a:cxn ang="0">
                  <a:pos x="9001" y="590"/>
                </a:cxn>
                <a:cxn ang="0">
                  <a:pos x="8667" y="753"/>
                </a:cxn>
                <a:cxn ang="0">
                  <a:pos x="8333" y="917"/>
                </a:cxn>
                <a:cxn ang="0">
                  <a:pos x="7999" y="1071"/>
                </a:cxn>
                <a:cxn ang="0">
                  <a:pos x="7669" y="1202"/>
                </a:cxn>
                <a:cxn ang="0">
                  <a:pos x="7333" y="1325"/>
                </a:cxn>
                <a:cxn ang="0">
                  <a:pos x="7000" y="1440"/>
                </a:cxn>
                <a:cxn ang="0">
                  <a:pos x="6673" y="1538"/>
                </a:cxn>
                <a:cxn ang="0">
                  <a:pos x="6340" y="1636"/>
                </a:cxn>
                <a:cxn ang="0">
                  <a:pos x="6013" y="1719"/>
                </a:cxn>
                <a:cxn ang="0">
                  <a:pos x="5686" y="1784"/>
                </a:cxn>
                <a:cxn ang="0">
                  <a:pos x="5359" y="1850"/>
                </a:cxn>
                <a:cxn ang="0">
                  <a:pos x="5036" y="1906"/>
                </a:cxn>
                <a:cxn ang="0">
                  <a:pos x="4717" y="1948"/>
                </a:cxn>
                <a:cxn ang="0">
                  <a:pos x="4396" y="1980"/>
                </a:cxn>
                <a:cxn ang="0">
                  <a:pos x="4079" y="2013"/>
                </a:cxn>
                <a:cxn ang="0">
                  <a:pos x="3766" y="2029"/>
                </a:cxn>
                <a:cxn ang="0">
                  <a:pos x="3454" y="2046"/>
                </a:cxn>
                <a:cxn ang="0">
                  <a:pos x="3145" y="2053"/>
                </a:cxn>
                <a:cxn ang="0">
                  <a:pos x="2839" y="2046"/>
                </a:cxn>
                <a:cxn ang="0">
                  <a:pos x="2537" y="2046"/>
                </a:cxn>
                <a:cxn ang="0">
                  <a:pos x="2238" y="2029"/>
                </a:cxn>
                <a:cxn ang="0">
                  <a:pos x="1943" y="2004"/>
                </a:cxn>
                <a:cxn ang="0">
                  <a:pos x="1653" y="1980"/>
                </a:cxn>
                <a:cxn ang="0">
                  <a:pos x="1368" y="1955"/>
                </a:cxn>
                <a:cxn ang="0">
                  <a:pos x="1085" y="1915"/>
                </a:cxn>
                <a:cxn ang="0">
                  <a:pos x="806" y="1873"/>
                </a:cxn>
                <a:cxn ang="0">
                  <a:pos x="533" y="1833"/>
                </a:cxn>
                <a:cxn ang="0">
                  <a:pos x="0" y="1726"/>
                </a:cxn>
                <a:cxn ang="0">
                  <a:pos x="85" y="2532"/>
                </a:cxn>
              </a:cxnLst>
              <a:rect l="0" t="0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" name="Freeform 5"/>
            <p:cNvSpPr>
              <a:spLocks/>
            </p:cNvSpPr>
            <p:nvPr/>
          </p:nvSpPr>
          <p:spPr bwMode="gray">
            <a:xfrm>
              <a:off x="455613" y="4241800"/>
              <a:ext cx="11277600" cy="23368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7970"/>
                </a:cxn>
                <a:cxn ang="0">
                  <a:pos x="10000" y="8000"/>
                </a:cxn>
                <a:cxn ang="0">
                  <a:pos x="10000" y="7"/>
                </a:cxn>
                <a:cxn ang="0">
                  <a:pos x="10000" y="7"/>
                </a:cxn>
                <a:cxn ang="0">
                  <a:pos x="9773" y="156"/>
                </a:cxn>
                <a:cxn ang="0">
                  <a:pos x="9547" y="298"/>
                </a:cxn>
                <a:cxn ang="0">
                  <a:pos x="9320" y="437"/>
                </a:cxn>
                <a:cxn ang="0">
                  <a:pos x="9092" y="556"/>
                </a:cxn>
                <a:cxn ang="0">
                  <a:pos x="8865" y="676"/>
                </a:cxn>
                <a:cxn ang="0">
                  <a:pos x="8637" y="788"/>
                </a:cxn>
                <a:cxn ang="0">
                  <a:pos x="8412" y="884"/>
                </a:cxn>
                <a:cxn ang="0">
                  <a:pos x="8184" y="975"/>
                </a:cxn>
                <a:cxn ang="0">
                  <a:pos x="7957" y="1058"/>
                </a:cxn>
                <a:cxn ang="0">
                  <a:pos x="7734" y="1130"/>
                </a:cxn>
                <a:cxn ang="0">
                  <a:pos x="7508" y="1202"/>
                </a:cxn>
                <a:cxn ang="0">
                  <a:pos x="7285" y="1262"/>
                </a:cxn>
                <a:cxn ang="0">
                  <a:pos x="7062" y="1309"/>
                </a:cxn>
                <a:cxn ang="0">
                  <a:pos x="6840" y="1358"/>
                </a:cxn>
                <a:cxn ang="0">
                  <a:pos x="6620" y="1399"/>
                </a:cxn>
                <a:cxn ang="0">
                  <a:pos x="6402" y="1428"/>
                </a:cxn>
                <a:cxn ang="0">
                  <a:pos x="6184" y="1453"/>
                </a:cxn>
                <a:cxn ang="0">
                  <a:pos x="5968" y="1477"/>
                </a:cxn>
                <a:cxn ang="0">
                  <a:pos x="5755" y="1488"/>
                </a:cxn>
                <a:cxn ang="0">
                  <a:pos x="5542" y="1500"/>
                </a:cxn>
                <a:cxn ang="0">
                  <a:pos x="5332" y="1506"/>
                </a:cxn>
                <a:cxn ang="0">
                  <a:pos x="5124" y="1500"/>
                </a:cxn>
                <a:cxn ang="0">
                  <a:pos x="4918" y="1500"/>
                </a:cxn>
                <a:cxn ang="0">
                  <a:pos x="4714" y="1488"/>
                </a:cxn>
                <a:cxn ang="0">
                  <a:pos x="4514" y="1470"/>
                </a:cxn>
                <a:cxn ang="0">
                  <a:pos x="4316" y="1453"/>
                </a:cxn>
                <a:cxn ang="0">
                  <a:pos x="4122" y="1434"/>
                </a:cxn>
                <a:cxn ang="0">
                  <a:pos x="3929" y="1405"/>
                </a:cxn>
                <a:cxn ang="0">
                  <a:pos x="3739" y="1374"/>
                </a:cxn>
                <a:cxn ang="0">
                  <a:pos x="3553" y="1346"/>
                </a:cxn>
                <a:cxn ang="0">
                  <a:pos x="3190" y="1267"/>
                </a:cxn>
                <a:cxn ang="0">
                  <a:pos x="2842" y="1183"/>
                </a:cxn>
                <a:cxn ang="0">
                  <a:pos x="2508" y="1095"/>
                </a:cxn>
                <a:cxn ang="0">
                  <a:pos x="2192" y="998"/>
                </a:cxn>
                <a:cxn ang="0">
                  <a:pos x="1890" y="897"/>
                </a:cxn>
                <a:cxn ang="0">
                  <a:pos x="1610" y="788"/>
                </a:cxn>
                <a:cxn ang="0">
                  <a:pos x="1347" y="681"/>
                </a:cxn>
                <a:cxn ang="0">
                  <a:pos x="1105" y="574"/>
                </a:cxn>
                <a:cxn ang="0">
                  <a:pos x="883" y="473"/>
                </a:cxn>
                <a:cxn ang="0">
                  <a:pos x="686" y="377"/>
                </a:cxn>
                <a:cxn ang="0">
                  <a:pos x="508" y="286"/>
                </a:cxn>
                <a:cxn ang="0">
                  <a:pos x="358" y="210"/>
                </a:cxn>
                <a:cxn ang="0">
                  <a:pos x="232" y="138"/>
                </a:cxn>
                <a:cxn ang="0">
                  <a:pos x="59" y="35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8"/>
              <a:ext cx="12192000" cy="6856412"/>
            </a:xfrm>
            <a:custGeom>
              <a:avLst/>
              <a:gdLst>
                <a:gd name="T0" fmla="*/ 0 w 15356"/>
                <a:gd name="T1" fmla="*/ 0 h 8638"/>
                <a:gd name="T2" fmla="*/ 15356 w 15356"/>
                <a:gd name="T3" fmla="*/ 8638 h 8638"/>
              </a:gdLst>
              <a:ahLst/>
              <a:cxnLst>
                <a:cxn ang="0">
                  <a:pos x="0" y="0"/>
                </a:cxn>
                <a:cxn ang="0">
                  <a:pos x="0" y="8638"/>
                </a:cxn>
                <a:cxn ang="0">
                  <a:pos x="15356" y="8638"/>
                </a:cxn>
                <a:cxn ang="0">
                  <a:pos x="15356" y="0"/>
                </a:cxn>
                <a:cxn ang="0">
                  <a:pos x="0" y="0"/>
                </a:cxn>
                <a:cxn ang="0">
                  <a:pos x="14748" y="8038"/>
                </a:cxn>
                <a:cxn ang="0">
                  <a:pos x="600" y="8038"/>
                </a:cxn>
                <a:cxn ang="0">
                  <a:pos x="600" y="592"/>
                </a:cxn>
                <a:cxn ang="0">
                  <a:pos x="14748" y="592"/>
                </a:cxn>
                <a:cxn ang="0">
                  <a:pos x="14748" y="8038"/>
                </a:cxn>
              </a:cxnLst>
              <a:rect l="T0" t="T1" r="T2" b="T3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17" name="TextBox 15"/>
          <p:cNvSpPr txBox="1"/>
          <p:nvPr/>
        </p:nvSpPr>
        <p:spPr bwMode="gray">
          <a:xfrm>
            <a:off x="881063" y="608013"/>
            <a:ext cx="801687" cy="15684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60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8" name="TextBox 12"/>
          <p:cNvSpPr txBox="1"/>
          <p:nvPr/>
        </p:nvSpPr>
        <p:spPr bwMode="gray">
          <a:xfrm>
            <a:off x="9883775" y="2613025"/>
            <a:ext cx="654050" cy="15700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60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0437813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EE1CD2-BD0E-4E86-A226-21B2A3BA61AC}" type="datetimeFigureOut">
              <a:rPr lang="en-US"/>
              <a:pPr>
                <a:defRPr/>
              </a:pPr>
              <a:t>7/17/2018</a:t>
            </a:fld>
            <a:endParaRPr lang="en-US" dirty="0"/>
          </a:p>
        </p:txBody>
      </p:sp>
      <p:sp>
        <p:nvSpPr>
          <p:cNvPr id="21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D7A8F9-31DE-4F40-8473-C65DDAA22EB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8"/>
          <p:cNvGrpSpPr>
            <a:grpSpLocks/>
          </p:cNvGrpSpPr>
          <p:nvPr/>
        </p:nvGrpSpPr>
        <p:grpSpPr bwMode="auto"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5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>
              <a:spLocks/>
            </p:cNvSpPr>
            <p:nvPr/>
          </p:nvSpPr>
          <p:spPr bwMode="gray">
            <a:xfrm rot="-589932">
              <a:off x="8491538" y="4194175"/>
              <a:ext cx="3298825" cy="439738"/>
            </a:xfrm>
            <a:custGeom>
              <a:avLst/>
              <a:gdLst/>
              <a:ahLst/>
              <a:cxnLst>
                <a:cxn ang="0">
                  <a:pos x="85" y="2532"/>
                </a:cxn>
                <a:cxn ang="0">
                  <a:pos x="9958" y="5291"/>
                </a:cxn>
                <a:cxn ang="0">
                  <a:pos x="10000" y="0"/>
                </a:cxn>
                <a:cxn ang="0">
                  <a:pos x="10000" y="0"/>
                </a:cxn>
                <a:cxn ang="0">
                  <a:pos x="9667" y="204"/>
                </a:cxn>
                <a:cxn ang="0">
                  <a:pos x="9334" y="400"/>
                </a:cxn>
                <a:cxn ang="0">
                  <a:pos x="9001" y="590"/>
                </a:cxn>
                <a:cxn ang="0">
                  <a:pos x="8667" y="753"/>
                </a:cxn>
                <a:cxn ang="0">
                  <a:pos x="8333" y="917"/>
                </a:cxn>
                <a:cxn ang="0">
                  <a:pos x="7999" y="1071"/>
                </a:cxn>
                <a:cxn ang="0">
                  <a:pos x="7669" y="1202"/>
                </a:cxn>
                <a:cxn ang="0">
                  <a:pos x="7333" y="1325"/>
                </a:cxn>
                <a:cxn ang="0">
                  <a:pos x="7000" y="1440"/>
                </a:cxn>
                <a:cxn ang="0">
                  <a:pos x="6673" y="1538"/>
                </a:cxn>
                <a:cxn ang="0">
                  <a:pos x="6340" y="1636"/>
                </a:cxn>
                <a:cxn ang="0">
                  <a:pos x="6013" y="1719"/>
                </a:cxn>
                <a:cxn ang="0">
                  <a:pos x="5686" y="1784"/>
                </a:cxn>
                <a:cxn ang="0">
                  <a:pos x="5359" y="1850"/>
                </a:cxn>
                <a:cxn ang="0">
                  <a:pos x="5036" y="1906"/>
                </a:cxn>
                <a:cxn ang="0">
                  <a:pos x="4717" y="1948"/>
                </a:cxn>
                <a:cxn ang="0">
                  <a:pos x="4396" y="1980"/>
                </a:cxn>
                <a:cxn ang="0">
                  <a:pos x="4079" y="2013"/>
                </a:cxn>
                <a:cxn ang="0">
                  <a:pos x="3766" y="2029"/>
                </a:cxn>
                <a:cxn ang="0">
                  <a:pos x="3454" y="2046"/>
                </a:cxn>
                <a:cxn ang="0">
                  <a:pos x="3145" y="2053"/>
                </a:cxn>
                <a:cxn ang="0">
                  <a:pos x="2839" y="2046"/>
                </a:cxn>
                <a:cxn ang="0">
                  <a:pos x="2537" y="2046"/>
                </a:cxn>
                <a:cxn ang="0">
                  <a:pos x="2238" y="2029"/>
                </a:cxn>
                <a:cxn ang="0">
                  <a:pos x="1943" y="2004"/>
                </a:cxn>
                <a:cxn ang="0">
                  <a:pos x="1653" y="1980"/>
                </a:cxn>
                <a:cxn ang="0">
                  <a:pos x="1368" y="1955"/>
                </a:cxn>
                <a:cxn ang="0">
                  <a:pos x="1085" y="1915"/>
                </a:cxn>
                <a:cxn ang="0">
                  <a:pos x="806" y="1873"/>
                </a:cxn>
                <a:cxn ang="0">
                  <a:pos x="533" y="1833"/>
                </a:cxn>
                <a:cxn ang="0">
                  <a:pos x="0" y="1726"/>
                </a:cxn>
                <a:cxn ang="0">
                  <a:pos x="85" y="2532"/>
                </a:cxn>
              </a:cxnLst>
              <a:rect l="0" t="0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" name="Freeform 5"/>
            <p:cNvSpPr>
              <a:spLocks/>
            </p:cNvSpPr>
            <p:nvPr/>
          </p:nvSpPr>
          <p:spPr bwMode="gray">
            <a:xfrm>
              <a:off x="455613" y="4241800"/>
              <a:ext cx="11277600" cy="23368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7970"/>
                </a:cxn>
                <a:cxn ang="0">
                  <a:pos x="10000" y="8000"/>
                </a:cxn>
                <a:cxn ang="0">
                  <a:pos x="10000" y="7"/>
                </a:cxn>
                <a:cxn ang="0">
                  <a:pos x="10000" y="7"/>
                </a:cxn>
                <a:cxn ang="0">
                  <a:pos x="9773" y="156"/>
                </a:cxn>
                <a:cxn ang="0">
                  <a:pos x="9547" y="298"/>
                </a:cxn>
                <a:cxn ang="0">
                  <a:pos x="9320" y="437"/>
                </a:cxn>
                <a:cxn ang="0">
                  <a:pos x="9092" y="556"/>
                </a:cxn>
                <a:cxn ang="0">
                  <a:pos x="8865" y="676"/>
                </a:cxn>
                <a:cxn ang="0">
                  <a:pos x="8637" y="788"/>
                </a:cxn>
                <a:cxn ang="0">
                  <a:pos x="8412" y="884"/>
                </a:cxn>
                <a:cxn ang="0">
                  <a:pos x="8184" y="975"/>
                </a:cxn>
                <a:cxn ang="0">
                  <a:pos x="7957" y="1058"/>
                </a:cxn>
                <a:cxn ang="0">
                  <a:pos x="7734" y="1130"/>
                </a:cxn>
                <a:cxn ang="0">
                  <a:pos x="7508" y="1202"/>
                </a:cxn>
                <a:cxn ang="0">
                  <a:pos x="7285" y="1262"/>
                </a:cxn>
                <a:cxn ang="0">
                  <a:pos x="7062" y="1309"/>
                </a:cxn>
                <a:cxn ang="0">
                  <a:pos x="6840" y="1358"/>
                </a:cxn>
                <a:cxn ang="0">
                  <a:pos x="6620" y="1399"/>
                </a:cxn>
                <a:cxn ang="0">
                  <a:pos x="6402" y="1428"/>
                </a:cxn>
                <a:cxn ang="0">
                  <a:pos x="6184" y="1453"/>
                </a:cxn>
                <a:cxn ang="0">
                  <a:pos x="5968" y="1477"/>
                </a:cxn>
                <a:cxn ang="0">
                  <a:pos x="5755" y="1488"/>
                </a:cxn>
                <a:cxn ang="0">
                  <a:pos x="5542" y="1500"/>
                </a:cxn>
                <a:cxn ang="0">
                  <a:pos x="5332" y="1506"/>
                </a:cxn>
                <a:cxn ang="0">
                  <a:pos x="5124" y="1500"/>
                </a:cxn>
                <a:cxn ang="0">
                  <a:pos x="4918" y="1500"/>
                </a:cxn>
                <a:cxn ang="0">
                  <a:pos x="4714" y="1488"/>
                </a:cxn>
                <a:cxn ang="0">
                  <a:pos x="4514" y="1470"/>
                </a:cxn>
                <a:cxn ang="0">
                  <a:pos x="4316" y="1453"/>
                </a:cxn>
                <a:cxn ang="0">
                  <a:pos x="4122" y="1434"/>
                </a:cxn>
                <a:cxn ang="0">
                  <a:pos x="3929" y="1405"/>
                </a:cxn>
                <a:cxn ang="0">
                  <a:pos x="3739" y="1374"/>
                </a:cxn>
                <a:cxn ang="0">
                  <a:pos x="3553" y="1346"/>
                </a:cxn>
                <a:cxn ang="0">
                  <a:pos x="3190" y="1267"/>
                </a:cxn>
                <a:cxn ang="0">
                  <a:pos x="2842" y="1183"/>
                </a:cxn>
                <a:cxn ang="0">
                  <a:pos x="2508" y="1095"/>
                </a:cxn>
                <a:cxn ang="0">
                  <a:pos x="2192" y="998"/>
                </a:cxn>
                <a:cxn ang="0">
                  <a:pos x="1890" y="897"/>
                </a:cxn>
                <a:cxn ang="0">
                  <a:pos x="1610" y="788"/>
                </a:cxn>
                <a:cxn ang="0">
                  <a:pos x="1347" y="681"/>
                </a:cxn>
                <a:cxn ang="0">
                  <a:pos x="1105" y="574"/>
                </a:cxn>
                <a:cxn ang="0">
                  <a:pos x="883" y="473"/>
                </a:cxn>
                <a:cxn ang="0">
                  <a:pos x="686" y="377"/>
                </a:cxn>
                <a:cxn ang="0">
                  <a:pos x="508" y="286"/>
                </a:cxn>
                <a:cxn ang="0">
                  <a:pos x="358" y="210"/>
                </a:cxn>
                <a:cxn ang="0">
                  <a:pos x="232" y="138"/>
                </a:cxn>
                <a:cxn ang="0">
                  <a:pos x="59" y="35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8"/>
              <a:ext cx="12192000" cy="6856412"/>
            </a:xfrm>
            <a:custGeom>
              <a:avLst/>
              <a:gdLst>
                <a:gd name="T0" fmla="*/ 0 w 15356"/>
                <a:gd name="T1" fmla="*/ 0 h 8638"/>
                <a:gd name="T2" fmla="*/ 15356 w 15356"/>
                <a:gd name="T3" fmla="*/ 8638 h 8638"/>
              </a:gdLst>
              <a:ahLst/>
              <a:cxnLst>
                <a:cxn ang="0">
                  <a:pos x="0" y="0"/>
                </a:cxn>
                <a:cxn ang="0">
                  <a:pos x="0" y="8638"/>
                </a:cxn>
                <a:cxn ang="0">
                  <a:pos x="15356" y="8638"/>
                </a:cxn>
                <a:cxn ang="0">
                  <a:pos x="15356" y="0"/>
                </a:cxn>
                <a:cxn ang="0">
                  <a:pos x="0" y="0"/>
                </a:cxn>
                <a:cxn ang="0">
                  <a:pos x="14748" y="8038"/>
                </a:cxn>
                <a:cxn ang="0">
                  <a:pos x="600" y="8038"/>
                </a:cxn>
                <a:cxn ang="0">
                  <a:pos x="600" y="592"/>
                </a:cxn>
                <a:cxn ang="0">
                  <a:pos x="14748" y="592"/>
                </a:cxn>
                <a:cxn ang="0">
                  <a:pos x="14748" y="8038"/>
                </a:cxn>
              </a:cxnLst>
              <a:rect l="T0" t="T1" r="T2" b="T3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14" name="Rectangle 13"/>
          <p:cNvSpPr/>
          <p:nvPr/>
        </p:nvSpPr>
        <p:spPr>
          <a:xfrm>
            <a:off x="10437813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5509E0-3CE7-45C3-9392-465F97F6D26C}" type="datetimeFigureOut">
              <a:rPr lang="en-US"/>
              <a:pPr>
                <a:defRPr/>
              </a:pPr>
              <a:t>7/17/2018</a:t>
            </a:fld>
            <a:endParaRPr lang="en-US" dirty="0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72EEB6-22C3-4276-A704-CC1270810A6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16"/>
          <p:cNvCxnSpPr/>
          <p:nvPr/>
        </p:nvCxnSpPr>
        <p:spPr>
          <a:xfrm>
            <a:off x="4403725" y="2570163"/>
            <a:ext cx="0" cy="34925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17"/>
          <p:cNvCxnSpPr/>
          <p:nvPr/>
        </p:nvCxnSpPr>
        <p:spPr>
          <a:xfrm>
            <a:off x="7772400" y="2570163"/>
            <a:ext cx="0" cy="34925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Date Placeholder 6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C2559C-22B5-430D-8928-4E70BB693321}" type="datetimeFigureOut">
              <a:rPr lang="en-US"/>
              <a:pPr>
                <a:defRPr/>
              </a:pPr>
              <a:t>7/17/2018</a:t>
            </a:fld>
            <a:endParaRPr lang="en-US" dirty="0"/>
          </a:p>
        </p:txBody>
      </p:sp>
      <p:sp>
        <p:nvSpPr>
          <p:cNvPr id="12" name="Footer Placeholder 7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8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A9B14B-DF4D-498C-B58F-0203D7983F5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42"/>
          <p:cNvCxnSpPr/>
          <p:nvPr/>
        </p:nvCxnSpPr>
        <p:spPr>
          <a:xfrm>
            <a:off x="4405313" y="2570163"/>
            <a:ext cx="0" cy="34925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43"/>
          <p:cNvCxnSpPr/>
          <p:nvPr/>
        </p:nvCxnSpPr>
        <p:spPr>
          <a:xfrm>
            <a:off x="7797800" y="2570163"/>
            <a:ext cx="0" cy="34925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Date Placeholder 6"/>
          <p:cNvSpPr>
            <a:spLocks noGrp="1"/>
          </p:cNvSpPr>
          <p:nvPr>
            <p:ph type="dt" sz="half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0DE45C-2A72-4CA2-AEA3-E640CC671138}" type="datetimeFigureOut">
              <a:rPr lang="en-US"/>
              <a:pPr>
                <a:defRPr/>
              </a:pPr>
              <a:t>7/17/2018</a:t>
            </a:fld>
            <a:endParaRPr lang="en-US" dirty="0"/>
          </a:p>
        </p:txBody>
      </p:sp>
      <p:sp>
        <p:nvSpPr>
          <p:cNvPr id="16" name="Footer Placeholder 7"/>
          <p:cNvSpPr>
            <a:spLocks noGrp="1"/>
          </p:cNvSpPr>
          <p:nvPr>
            <p:ph type="ftr" sz="quarter" idx="24"/>
          </p:nvPr>
        </p:nvSpPr>
        <p:spPr>
          <a:xfrm>
            <a:off x="560388" y="6391275"/>
            <a:ext cx="3644900" cy="3048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" name="Slide Number Placeholder 8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6B2AEF-6F01-4C71-8FBA-22801FB7BF4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4988" y="6391275"/>
            <a:ext cx="990600" cy="3048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1FB44F-D6A6-49EC-994B-DBC3649CE3B6}" type="datetimeFigureOut">
              <a:rPr lang="en-US"/>
              <a:pPr>
                <a:defRPr/>
              </a:pPr>
              <a:t>7/17/2018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4C4278-B931-4F4B-8988-B442C2290A5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8"/>
          <p:cNvGrpSpPr>
            <a:grpSpLocks/>
          </p:cNvGrpSpPr>
          <p:nvPr/>
        </p:nvGrpSpPr>
        <p:grpSpPr bwMode="auto"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5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6"/>
            <p:cNvSpPr/>
            <p:nvPr/>
          </p:nvSpPr>
          <p:spPr bwMode="gray">
            <a:xfrm>
              <a:off x="414338" y="401638"/>
              <a:ext cx="6511925" cy="60547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>
              <a:spLocks/>
            </p:cNvSpPr>
            <p:nvPr/>
          </p:nvSpPr>
          <p:spPr bwMode="gray">
            <a:xfrm rot="5101749">
              <a:off x="6293645" y="4577556"/>
              <a:ext cx="3300412" cy="441325"/>
            </a:xfrm>
            <a:custGeom>
              <a:avLst/>
              <a:gdLst/>
              <a:ahLst/>
              <a:cxnLst>
                <a:cxn ang="0">
                  <a:pos x="85" y="2532"/>
                </a:cxn>
                <a:cxn ang="0">
                  <a:pos x="9958" y="5291"/>
                </a:cxn>
                <a:cxn ang="0">
                  <a:pos x="10000" y="0"/>
                </a:cxn>
                <a:cxn ang="0">
                  <a:pos x="10000" y="0"/>
                </a:cxn>
                <a:cxn ang="0">
                  <a:pos x="9667" y="204"/>
                </a:cxn>
                <a:cxn ang="0">
                  <a:pos x="9334" y="400"/>
                </a:cxn>
                <a:cxn ang="0">
                  <a:pos x="9001" y="590"/>
                </a:cxn>
                <a:cxn ang="0">
                  <a:pos x="8667" y="753"/>
                </a:cxn>
                <a:cxn ang="0">
                  <a:pos x="8333" y="917"/>
                </a:cxn>
                <a:cxn ang="0">
                  <a:pos x="7999" y="1071"/>
                </a:cxn>
                <a:cxn ang="0">
                  <a:pos x="7669" y="1202"/>
                </a:cxn>
                <a:cxn ang="0">
                  <a:pos x="7333" y="1325"/>
                </a:cxn>
                <a:cxn ang="0">
                  <a:pos x="7000" y="1440"/>
                </a:cxn>
                <a:cxn ang="0">
                  <a:pos x="6673" y="1538"/>
                </a:cxn>
                <a:cxn ang="0">
                  <a:pos x="6340" y="1636"/>
                </a:cxn>
                <a:cxn ang="0">
                  <a:pos x="6013" y="1719"/>
                </a:cxn>
                <a:cxn ang="0">
                  <a:pos x="5686" y="1784"/>
                </a:cxn>
                <a:cxn ang="0">
                  <a:pos x="5359" y="1850"/>
                </a:cxn>
                <a:cxn ang="0">
                  <a:pos x="5036" y="1906"/>
                </a:cxn>
                <a:cxn ang="0">
                  <a:pos x="4717" y="1948"/>
                </a:cxn>
                <a:cxn ang="0">
                  <a:pos x="4396" y="1980"/>
                </a:cxn>
                <a:cxn ang="0">
                  <a:pos x="4079" y="2013"/>
                </a:cxn>
                <a:cxn ang="0">
                  <a:pos x="3766" y="2029"/>
                </a:cxn>
                <a:cxn ang="0">
                  <a:pos x="3454" y="2046"/>
                </a:cxn>
                <a:cxn ang="0">
                  <a:pos x="3145" y="2053"/>
                </a:cxn>
                <a:cxn ang="0">
                  <a:pos x="2839" y="2046"/>
                </a:cxn>
                <a:cxn ang="0">
                  <a:pos x="2537" y="2046"/>
                </a:cxn>
                <a:cxn ang="0">
                  <a:pos x="2238" y="2029"/>
                </a:cxn>
                <a:cxn ang="0">
                  <a:pos x="1943" y="2004"/>
                </a:cxn>
                <a:cxn ang="0">
                  <a:pos x="1653" y="1980"/>
                </a:cxn>
                <a:cxn ang="0">
                  <a:pos x="1368" y="1955"/>
                </a:cxn>
                <a:cxn ang="0">
                  <a:pos x="1085" y="1915"/>
                </a:cxn>
                <a:cxn ang="0">
                  <a:pos x="806" y="1873"/>
                </a:cxn>
                <a:cxn ang="0">
                  <a:pos x="533" y="1833"/>
                </a:cxn>
                <a:cxn ang="0">
                  <a:pos x="0" y="1726"/>
                </a:cxn>
                <a:cxn ang="0">
                  <a:pos x="85" y="2532"/>
                </a:cxn>
              </a:cxnLst>
              <a:rect l="0" t="0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" name="Freeform 5"/>
            <p:cNvSpPr>
              <a:spLocks/>
            </p:cNvSpPr>
            <p:nvPr/>
          </p:nvSpPr>
          <p:spPr bwMode="gray">
            <a:xfrm rot="5400000">
              <a:off x="4448175" y="2801938"/>
              <a:ext cx="6054725" cy="12541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7970"/>
                </a:cxn>
                <a:cxn ang="0">
                  <a:pos x="10000" y="8000"/>
                </a:cxn>
                <a:cxn ang="0">
                  <a:pos x="10000" y="7"/>
                </a:cxn>
                <a:cxn ang="0">
                  <a:pos x="10000" y="7"/>
                </a:cxn>
                <a:cxn ang="0">
                  <a:pos x="9773" y="156"/>
                </a:cxn>
                <a:cxn ang="0">
                  <a:pos x="9547" y="298"/>
                </a:cxn>
                <a:cxn ang="0">
                  <a:pos x="9320" y="437"/>
                </a:cxn>
                <a:cxn ang="0">
                  <a:pos x="9092" y="556"/>
                </a:cxn>
                <a:cxn ang="0">
                  <a:pos x="8865" y="676"/>
                </a:cxn>
                <a:cxn ang="0">
                  <a:pos x="8637" y="788"/>
                </a:cxn>
                <a:cxn ang="0">
                  <a:pos x="8412" y="884"/>
                </a:cxn>
                <a:cxn ang="0">
                  <a:pos x="8184" y="975"/>
                </a:cxn>
                <a:cxn ang="0">
                  <a:pos x="7957" y="1058"/>
                </a:cxn>
                <a:cxn ang="0">
                  <a:pos x="7734" y="1130"/>
                </a:cxn>
                <a:cxn ang="0">
                  <a:pos x="7508" y="1202"/>
                </a:cxn>
                <a:cxn ang="0">
                  <a:pos x="7285" y="1262"/>
                </a:cxn>
                <a:cxn ang="0">
                  <a:pos x="7062" y="1309"/>
                </a:cxn>
                <a:cxn ang="0">
                  <a:pos x="6840" y="1358"/>
                </a:cxn>
                <a:cxn ang="0">
                  <a:pos x="6620" y="1399"/>
                </a:cxn>
                <a:cxn ang="0">
                  <a:pos x="6402" y="1428"/>
                </a:cxn>
                <a:cxn ang="0">
                  <a:pos x="6184" y="1453"/>
                </a:cxn>
                <a:cxn ang="0">
                  <a:pos x="5968" y="1477"/>
                </a:cxn>
                <a:cxn ang="0">
                  <a:pos x="5755" y="1488"/>
                </a:cxn>
                <a:cxn ang="0">
                  <a:pos x="5542" y="1500"/>
                </a:cxn>
                <a:cxn ang="0">
                  <a:pos x="5332" y="1506"/>
                </a:cxn>
                <a:cxn ang="0">
                  <a:pos x="5124" y="1500"/>
                </a:cxn>
                <a:cxn ang="0">
                  <a:pos x="4918" y="1500"/>
                </a:cxn>
                <a:cxn ang="0">
                  <a:pos x="4714" y="1488"/>
                </a:cxn>
                <a:cxn ang="0">
                  <a:pos x="4514" y="1470"/>
                </a:cxn>
                <a:cxn ang="0">
                  <a:pos x="4316" y="1453"/>
                </a:cxn>
                <a:cxn ang="0">
                  <a:pos x="4122" y="1434"/>
                </a:cxn>
                <a:cxn ang="0">
                  <a:pos x="3929" y="1405"/>
                </a:cxn>
                <a:cxn ang="0">
                  <a:pos x="3739" y="1374"/>
                </a:cxn>
                <a:cxn ang="0">
                  <a:pos x="3553" y="1346"/>
                </a:cxn>
                <a:cxn ang="0">
                  <a:pos x="3190" y="1267"/>
                </a:cxn>
                <a:cxn ang="0">
                  <a:pos x="2842" y="1183"/>
                </a:cxn>
                <a:cxn ang="0">
                  <a:pos x="2508" y="1095"/>
                </a:cxn>
                <a:cxn ang="0">
                  <a:pos x="2192" y="998"/>
                </a:cxn>
                <a:cxn ang="0">
                  <a:pos x="1890" y="897"/>
                </a:cxn>
                <a:cxn ang="0">
                  <a:pos x="1610" y="788"/>
                </a:cxn>
                <a:cxn ang="0">
                  <a:pos x="1347" y="681"/>
                </a:cxn>
                <a:cxn ang="0">
                  <a:pos x="1105" y="574"/>
                </a:cxn>
                <a:cxn ang="0">
                  <a:pos x="883" y="473"/>
                </a:cxn>
                <a:cxn ang="0">
                  <a:pos x="686" y="377"/>
                </a:cxn>
                <a:cxn ang="0">
                  <a:pos x="508" y="286"/>
                </a:cxn>
                <a:cxn ang="0">
                  <a:pos x="358" y="210"/>
                </a:cxn>
                <a:cxn ang="0">
                  <a:pos x="232" y="138"/>
                </a:cxn>
                <a:cxn ang="0">
                  <a:pos x="59" y="35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8"/>
              <a:ext cx="12192000" cy="6856412"/>
            </a:xfrm>
            <a:custGeom>
              <a:avLst/>
              <a:gdLst>
                <a:gd name="T0" fmla="*/ 0 w 15356"/>
                <a:gd name="T1" fmla="*/ 0 h 8638"/>
                <a:gd name="T2" fmla="*/ 15356 w 15356"/>
                <a:gd name="T3" fmla="*/ 8638 h 8638"/>
              </a:gdLst>
              <a:ahLst/>
              <a:cxnLst>
                <a:cxn ang="0">
                  <a:pos x="0" y="0"/>
                </a:cxn>
                <a:cxn ang="0">
                  <a:pos x="0" y="8638"/>
                </a:cxn>
                <a:cxn ang="0">
                  <a:pos x="15356" y="8638"/>
                </a:cxn>
                <a:cxn ang="0">
                  <a:pos x="15356" y="0"/>
                </a:cxn>
                <a:cxn ang="0">
                  <a:pos x="0" y="0"/>
                </a:cxn>
                <a:cxn ang="0">
                  <a:pos x="14748" y="8038"/>
                </a:cxn>
                <a:cxn ang="0">
                  <a:pos x="600" y="8038"/>
                </a:cxn>
                <a:cxn ang="0">
                  <a:pos x="600" y="592"/>
                </a:cxn>
                <a:cxn ang="0">
                  <a:pos x="14748" y="592"/>
                </a:cxn>
                <a:cxn ang="0">
                  <a:pos x="14748" y="8038"/>
                </a:cxn>
              </a:cxnLst>
              <a:rect l="T0" t="T1" r="T2" b="T3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15" name="Rectangle 13"/>
          <p:cNvSpPr/>
          <p:nvPr/>
        </p:nvSpPr>
        <p:spPr>
          <a:xfrm>
            <a:off x="10437813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713" y="6391275"/>
            <a:ext cx="992187" cy="3048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DC33BE-9431-47A7-BB71-F433B59372D6}" type="datetimeFigureOut">
              <a:rPr lang="en-US"/>
              <a:pPr>
                <a:defRPr/>
              </a:pPr>
              <a:t>7/17/2018</a:t>
            </a:fld>
            <a:endParaRPr lang="en-US" dirty="0"/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712821-C425-4EF4-8F32-17AE9BDCE35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1E8EFE-2CE7-4414-B15D-0535E5A93236}" type="datetimeFigureOut">
              <a:rPr lang="en-US"/>
              <a:pPr>
                <a:defRPr/>
              </a:pPr>
              <a:t>7/17/2018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597628-548D-49E5-BC14-5A351E03D18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7"/>
          <p:cNvGrpSpPr>
            <a:grpSpLocks/>
          </p:cNvGrpSpPr>
          <p:nvPr/>
        </p:nvGrpSpPr>
        <p:grpSpPr bwMode="auto"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5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9"/>
            <p:cNvSpPr/>
            <p:nvPr/>
          </p:nvSpPr>
          <p:spPr bwMode="gray">
            <a:xfrm>
              <a:off x="7289800" y="401638"/>
              <a:ext cx="4478338" cy="60547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>
              <a:spLocks/>
            </p:cNvSpPr>
            <p:nvPr/>
          </p:nvSpPr>
          <p:spPr bwMode="gray">
            <a:xfrm rot="-5400000">
              <a:off x="3786188" y="2801938"/>
              <a:ext cx="6054725" cy="12541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7970"/>
                </a:cxn>
                <a:cxn ang="0">
                  <a:pos x="10000" y="8000"/>
                </a:cxn>
                <a:cxn ang="0">
                  <a:pos x="10000" y="7"/>
                </a:cxn>
                <a:cxn ang="0">
                  <a:pos x="10000" y="7"/>
                </a:cxn>
                <a:cxn ang="0">
                  <a:pos x="9773" y="156"/>
                </a:cxn>
                <a:cxn ang="0">
                  <a:pos x="9547" y="298"/>
                </a:cxn>
                <a:cxn ang="0">
                  <a:pos x="9320" y="437"/>
                </a:cxn>
                <a:cxn ang="0">
                  <a:pos x="9092" y="556"/>
                </a:cxn>
                <a:cxn ang="0">
                  <a:pos x="8865" y="676"/>
                </a:cxn>
                <a:cxn ang="0">
                  <a:pos x="8637" y="788"/>
                </a:cxn>
                <a:cxn ang="0">
                  <a:pos x="8412" y="884"/>
                </a:cxn>
                <a:cxn ang="0">
                  <a:pos x="8184" y="975"/>
                </a:cxn>
                <a:cxn ang="0">
                  <a:pos x="7957" y="1058"/>
                </a:cxn>
                <a:cxn ang="0">
                  <a:pos x="7734" y="1130"/>
                </a:cxn>
                <a:cxn ang="0">
                  <a:pos x="7508" y="1202"/>
                </a:cxn>
                <a:cxn ang="0">
                  <a:pos x="7285" y="1262"/>
                </a:cxn>
                <a:cxn ang="0">
                  <a:pos x="7062" y="1309"/>
                </a:cxn>
                <a:cxn ang="0">
                  <a:pos x="6840" y="1358"/>
                </a:cxn>
                <a:cxn ang="0">
                  <a:pos x="6620" y="1399"/>
                </a:cxn>
                <a:cxn ang="0">
                  <a:pos x="6402" y="1428"/>
                </a:cxn>
                <a:cxn ang="0">
                  <a:pos x="6184" y="1453"/>
                </a:cxn>
                <a:cxn ang="0">
                  <a:pos x="5968" y="1477"/>
                </a:cxn>
                <a:cxn ang="0">
                  <a:pos x="5755" y="1488"/>
                </a:cxn>
                <a:cxn ang="0">
                  <a:pos x="5542" y="1500"/>
                </a:cxn>
                <a:cxn ang="0">
                  <a:pos x="5332" y="1506"/>
                </a:cxn>
                <a:cxn ang="0">
                  <a:pos x="5124" y="1500"/>
                </a:cxn>
                <a:cxn ang="0">
                  <a:pos x="4918" y="1500"/>
                </a:cxn>
                <a:cxn ang="0">
                  <a:pos x="4714" y="1488"/>
                </a:cxn>
                <a:cxn ang="0">
                  <a:pos x="4514" y="1470"/>
                </a:cxn>
                <a:cxn ang="0">
                  <a:pos x="4316" y="1453"/>
                </a:cxn>
                <a:cxn ang="0">
                  <a:pos x="4122" y="1434"/>
                </a:cxn>
                <a:cxn ang="0">
                  <a:pos x="3929" y="1405"/>
                </a:cxn>
                <a:cxn ang="0">
                  <a:pos x="3739" y="1374"/>
                </a:cxn>
                <a:cxn ang="0">
                  <a:pos x="3553" y="1346"/>
                </a:cxn>
                <a:cxn ang="0">
                  <a:pos x="3190" y="1267"/>
                </a:cxn>
                <a:cxn ang="0">
                  <a:pos x="2842" y="1183"/>
                </a:cxn>
                <a:cxn ang="0">
                  <a:pos x="2508" y="1095"/>
                </a:cxn>
                <a:cxn ang="0">
                  <a:pos x="2192" y="998"/>
                </a:cxn>
                <a:cxn ang="0">
                  <a:pos x="1890" y="897"/>
                </a:cxn>
                <a:cxn ang="0">
                  <a:pos x="1610" y="788"/>
                </a:cxn>
                <a:cxn ang="0">
                  <a:pos x="1347" y="681"/>
                </a:cxn>
                <a:cxn ang="0">
                  <a:pos x="1105" y="574"/>
                </a:cxn>
                <a:cxn ang="0">
                  <a:pos x="883" y="473"/>
                </a:cxn>
                <a:cxn ang="0">
                  <a:pos x="686" y="377"/>
                </a:cxn>
                <a:cxn ang="0">
                  <a:pos x="508" y="286"/>
                </a:cxn>
                <a:cxn ang="0">
                  <a:pos x="358" y="210"/>
                </a:cxn>
                <a:cxn ang="0">
                  <a:pos x="232" y="138"/>
                </a:cxn>
                <a:cxn ang="0">
                  <a:pos x="59" y="35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" name="Freeform 5"/>
            <p:cNvSpPr>
              <a:spLocks/>
            </p:cNvSpPr>
            <p:nvPr/>
          </p:nvSpPr>
          <p:spPr bwMode="gray">
            <a:xfrm rot="-5677511">
              <a:off x="4699000" y="1825625"/>
              <a:ext cx="3298825" cy="441325"/>
            </a:xfrm>
            <a:custGeom>
              <a:avLst/>
              <a:gdLst/>
              <a:ahLst/>
              <a:cxnLst>
                <a:cxn ang="0">
                  <a:pos x="85" y="2532"/>
                </a:cxn>
                <a:cxn ang="0">
                  <a:pos x="9958" y="5291"/>
                </a:cxn>
                <a:cxn ang="0">
                  <a:pos x="10000" y="0"/>
                </a:cxn>
                <a:cxn ang="0">
                  <a:pos x="10000" y="0"/>
                </a:cxn>
                <a:cxn ang="0">
                  <a:pos x="9667" y="204"/>
                </a:cxn>
                <a:cxn ang="0">
                  <a:pos x="9334" y="400"/>
                </a:cxn>
                <a:cxn ang="0">
                  <a:pos x="9001" y="590"/>
                </a:cxn>
                <a:cxn ang="0">
                  <a:pos x="8667" y="753"/>
                </a:cxn>
                <a:cxn ang="0">
                  <a:pos x="8333" y="917"/>
                </a:cxn>
                <a:cxn ang="0">
                  <a:pos x="7999" y="1071"/>
                </a:cxn>
                <a:cxn ang="0">
                  <a:pos x="7669" y="1202"/>
                </a:cxn>
                <a:cxn ang="0">
                  <a:pos x="7333" y="1325"/>
                </a:cxn>
                <a:cxn ang="0">
                  <a:pos x="7000" y="1440"/>
                </a:cxn>
                <a:cxn ang="0">
                  <a:pos x="6673" y="1538"/>
                </a:cxn>
                <a:cxn ang="0">
                  <a:pos x="6340" y="1636"/>
                </a:cxn>
                <a:cxn ang="0">
                  <a:pos x="6013" y="1719"/>
                </a:cxn>
                <a:cxn ang="0">
                  <a:pos x="5686" y="1784"/>
                </a:cxn>
                <a:cxn ang="0">
                  <a:pos x="5359" y="1850"/>
                </a:cxn>
                <a:cxn ang="0">
                  <a:pos x="5036" y="1906"/>
                </a:cxn>
                <a:cxn ang="0">
                  <a:pos x="4717" y="1948"/>
                </a:cxn>
                <a:cxn ang="0">
                  <a:pos x="4396" y="1980"/>
                </a:cxn>
                <a:cxn ang="0">
                  <a:pos x="4079" y="2013"/>
                </a:cxn>
                <a:cxn ang="0">
                  <a:pos x="3766" y="2029"/>
                </a:cxn>
                <a:cxn ang="0">
                  <a:pos x="3454" y="2046"/>
                </a:cxn>
                <a:cxn ang="0">
                  <a:pos x="3145" y="2053"/>
                </a:cxn>
                <a:cxn ang="0">
                  <a:pos x="2839" y="2046"/>
                </a:cxn>
                <a:cxn ang="0">
                  <a:pos x="2537" y="2046"/>
                </a:cxn>
                <a:cxn ang="0">
                  <a:pos x="2238" y="2029"/>
                </a:cxn>
                <a:cxn ang="0">
                  <a:pos x="1943" y="2004"/>
                </a:cxn>
                <a:cxn ang="0">
                  <a:pos x="1653" y="1980"/>
                </a:cxn>
                <a:cxn ang="0">
                  <a:pos x="1368" y="1955"/>
                </a:cxn>
                <a:cxn ang="0">
                  <a:pos x="1085" y="1915"/>
                </a:cxn>
                <a:cxn ang="0">
                  <a:pos x="806" y="1873"/>
                </a:cxn>
                <a:cxn ang="0">
                  <a:pos x="533" y="1833"/>
                </a:cxn>
                <a:cxn ang="0">
                  <a:pos x="0" y="1726"/>
                </a:cxn>
                <a:cxn ang="0">
                  <a:pos x="85" y="2532"/>
                </a:cxn>
              </a:cxnLst>
              <a:rect l="0" t="0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8"/>
              <a:ext cx="12192000" cy="6856412"/>
            </a:xfrm>
            <a:custGeom>
              <a:avLst/>
              <a:gdLst>
                <a:gd name="T0" fmla="*/ 0 w 15356"/>
                <a:gd name="T1" fmla="*/ 0 h 8638"/>
                <a:gd name="T2" fmla="*/ 15356 w 15356"/>
                <a:gd name="T3" fmla="*/ 8638 h 8638"/>
              </a:gdLst>
              <a:ahLst/>
              <a:cxnLst>
                <a:cxn ang="0">
                  <a:pos x="0" y="0"/>
                </a:cxn>
                <a:cxn ang="0">
                  <a:pos x="0" y="8638"/>
                </a:cxn>
                <a:cxn ang="0">
                  <a:pos x="15356" y="8638"/>
                </a:cxn>
                <a:cxn ang="0">
                  <a:pos x="15356" y="0"/>
                </a:cxn>
                <a:cxn ang="0">
                  <a:pos x="0" y="0"/>
                </a:cxn>
                <a:cxn ang="0">
                  <a:pos x="14748" y="8038"/>
                </a:cxn>
                <a:cxn ang="0">
                  <a:pos x="600" y="8038"/>
                </a:cxn>
                <a:cxn ang="0">
                  <a:pos x="600" y="592"/>
                </a:cxn>
                <a:cxn ang="0">
                  <a:pos x="14748" y="592"/>
                </a:cxn>
                <a:cxn ang="0">
                  <a:pos x="14748" y="8038"/>
                </a:cxn>
              </a:cxnLst>
              <a:rect l="T0" t="T1" r="T2" b="T3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15" name="Rectangle 15"/>
          <p:cNvSpPr/>
          <p:nvPr/>
        </p:nvSpPr>
        <p:spPr>
          <a:xfrm>
            <a:off x="10437813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E7BDA9-C44F-4BC5-97EB-987EC68D3E9B}" type="datetimeFigureOut">
              <a:rPr lang="en-US"/>
              <a:pPr>
                <a:defRPr/>
              </a:pPr>
              <a:t>7/17/2018</a:t>
            </a:fld>
            <a:endParaRPr lang="en-US" dirty="0"/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FFB576-FBDF-4EA7-A12F-4BBCFFA5252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63D6DF-7547-4F93-8442-B033B302B18A}" type="datetimeFigureOut">
              <a:rPr lang="en-US"/>
              <a:pPr>
                <a:defRPr/>
              </a:pPr>
              <a:t>7/17/2018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7A28D3-C182-4FCE-A0DD-606D2B62CAB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D3CCBF-ECF6-4965-B618-A33FE4365CE9}" type="datetimeFigureOut">
              <a:rPr lang="en-US"/>
              <a:pPr>
                <a:defRPr/>
              </a:pPr>
              <a:t>7/17/2018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48A3AB-C28F-4B4A-A635-A2E42D4D388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424F5F-6444-47C2-9E7B-DC38D8714CF7}" type="datetimeFigureOut">
              <a:rPr lang="en-US"/>
              <a:pPr>
                <a:defRPr/>
              </a:pPr>
              <a:t>7/17/2018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0EABF4-0B13-41FE-9611-45A2480E9C3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/>
          <p:nvPr/>
        </p:nvSpPr>
        <p:spPr>
          <a:xfrm>
            <a:off x="10437813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895F8B-31F5-4DC3-9F5B-25C8F0BF112B}" type="datetimeFigureOut">
              <a:rPr lang="en-US"/>
              <a:pPr>
                <a:defRPr/>
              </a:pPr>
              <a:t>7/17/2018</a:t>
            </a:fld>
            <a:endParaRPr lang="en-US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2D4E17-6DDD-4BC3-89E1-B4ED0419B12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6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Rectangle 10"/>
            <p:cNvSpPr/>
            <p:nvPr/>
          </p:nvSpPr>
          <p:spPr bwMode="gray">
            <a:xfrm>
              <a:off x="5713413" y="401638"/>
              <a:ext cx="6054725" cy="60547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>
              <a:spLocks/>
            </p:cNvSpPr>
            <p:nvPr/>
          </p:nvSpPr>
          <p:spPr bwMode="gray">
            <a:xfrm rot="-5677511">
              <a:off x="3140869" y="1826419"/>
              <a:ext cx="3298825" cy="439737"/>
            </a:xfrm>
            <a:custGeom>
              <a:avLst/>
              <a:gdLst/>
              <a:ahLst/>
              <a:cxnLst>
                <a:cxn ang="0">
                  <a:pos x="85" y="2532"/>
                </a:cxn>
                <a:cxn ang="0">
                  <a:pos x="9958" y="5291"/>
                </a:cxn>
                <a:cxn ang="0">
                  <a:pos x="10000" y="0"/>
                </a:cxn>
                <a:cxn ang="0">
                  <a:pos x="10000" y="0"/>
                </a:cxn>
                <a:cxn ang="0">
                  <a:pos x="9667" y="204"/>
                </a:cxn>
                <a:cxn ang="0">
                  <a:pos x="9334" y="400"/>
                </a:cxn>
                <a:cxn ang="0">
                  <a:pos x="9001" y="590"/>
                </a:cxn>
                <a:cxn ang="0">
                  <a:pos x="8667" y="753"/>
                </a:cxn>
                <a:cxn ang="0">
                  <a:pos x="8333" y="917"/>
                </a:cxn>
                <a:cxn ang="0">
                  <a:pos x="7999" y="1071"/>
                </a:cxn>
                <a:cxn ang="0">
                  <a:pos x="7669" y="1202"/>
                </a:cxn>
                <a:cxn ang="0">
                  <a:pos x="7333" y="1325"/>
                </a:cxn>
                <a:cxn ang="0">
                  <a:pos x="7000" y="1440"/>
                </a:cxn>
                <a:cxn ang="0">
                  <a:pos x="6673" y="1538"/>
                </a:cxn>
                <a:cxn ang="0">
                  <a:pos x="6340" y="1636"/>
                </a:cxn>
                <a:cxn ang="0">
                  <a:pos x="6013" y="1719"/>
                </a:cxn>
                <a:cxn ang="0">
                  <a:pos x="5686" y="1784"/>
                </a:cxn>
                <a:cxn ang="0">
                  <a:pos x="5359" y="1850"/>
                </a:cxn>
                <a:cxn ang="0">
                  <a:pos x="5036" y="1906"/>
                </a:cxn>
                <a:cxn ang="0">
                  <a:pos x="4717" y="1948"/>
                </a:cxn>
                <a:cxn ang="0">
                  <a:pos x="4396" y="1980"/>
                </a:cxn>
                <a:cxn ang="0">
                  <a:pos x="4079" y="2013"/>
                </a:cxn>
                <a:cxn ang="0">
                  <a:pos x="3766" y="2029"/>
                </a:cxn>
                <a:cxn ang="0">
                  <a:pos x="3454" y="2046"/>
                </a:cxn>
                <a:cxn ang="0">
                  <a:pos x="3145" y="2053"/>
                </a:cxn>
                <a:cxn ang="0">
                  <a:pos x="2839" y="2046"/>
                </a:cxn>
                <a:cxn ang="0">
                  <a:pos x="2537" y="2046"/>
                </a:cxn>
                <a:cxn ang="0">
                  <a:pos x="2238" y="2029"/>
                </a:cxn>
                <a:cxn ang="0">
                  <a:pos x="1943" y="2004"/>
                </a:cxn>
                <a:cxn ang="0">
                  <a:pos x="1653" y="1980"/>
                </a:cxn>
                <a:cxn ang="0">
                  <a:pos x="1368" y="1955"/>
                </a:cxn>
                <a:cxn ang="0">
                  <a:pos x="1085" y="1915"/>
                </a:cxn>
                <a:cxn ang="0">
                  <a:pos x="806" y="1873"/>
                </a:cxn>
                <a:cxn ang="0">
                  <a:pos x="533" y="1833"/>
                </a:cxn>
                <a:cxn ang="0">
                  <a:pos x="0" y="1726"/>
                </a:cxn>
                <a:cxn ang="0">
                  <a:pos x="85" y="2532"/>
                </a:cxn>
              </a:cxnLst>
              <a:rect l="0" t="0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" name="Freeform 5"/>
            <p:cNvSpPr>
              <a:spLocks/>
            </p:cNvSpPr>
            <p:nvPr/>
          </p:nvSpPr>
          <p:spPr bwMode="gray">
            <a:xfrm rot="-5400000">
              <a:off x="2228850" y="2801938"/>
              <a:ext cx="6054725" cy="12541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7970"/>
                </a:cxn>
                <a:cxn ang="0">
                  <a:pos x="10000" y="8000"/>
                </a:cxn>
                <a:cxn ang="0">
                  <a:pos x="10000" y="7"/>
                </a:cxn>
                <a:cxn ang="0">
                  <a:pos x="10000" y="7"/>
                </a:cxn>
                <a:cxn ang="0">
                  <a:pos x="9773" y="156"/>
                </a:cxn>
                <a:cxn ang="0">
                  <a:pos x="9547" y="298"/>
                </a:cxn>
                <a:cxn ang="0">
                  <a:pos x="9320" y="437"/>
                </a:cxn>
                <a:cxn ang="0">
                  <a:pos x="9092" y="556"/>
                </a:cxn>
                <a:cxn ang="0">
                  <a:pos x="8865" y="676"/>
                </a:cxn>
                <a:cxn ang="0">
                  <a:pos x="8637" y="788"/>
                </a:cxn>
                <a:cxn ang="0">
                  <a:pos x="8412" y="884"/>
                </a:cxn>
                <a:cxn ang="0">
                  <a:pos x="8184" y="975"/>
                </a:cxn>
                <a:cxn ang="0">
                  <a:pos x="7957" y="1058"/>
                </a:cxn>
                <a:cxn ang="0">
                  <a:pos x="7734" y="1130"/>
                </a:cxn>
                <a:cxn ang="0">
                  <a:pos x="7508" y="1202"/>
                </a:cxn>
                <a:cxn ang="0">
                  <a:pos x="7285" y="1262"/>
                </a:cxn>
                <a:cxn ang="0">
                  <a:pos x="7062" y="1309"/>
                </a:cxn>
                <a:cxn ang="0">
                  <a:pos x="6840" y="1358"/>
                </a:cxn>
                <a:cxn ang="0">
                  <a:pos x="6620" y="1399"/>
                </a:cxn>
                <a:cxn ang="0">
                  <a:pos x="6402" y="1428"/>
                </a:cxn>
                <a:cxn ang="0">
                  <a:pos x="6184" y="1453"/>
                </a:cxn>
                <a:cxn ang="0">
                  <a:pos x="5968" y="1477"/>
                </a:cxn>
                <a:cxn ang="0">
                  <a:pos x="5755" y="1488"/>
                </a:cxn>
                <a:cxn ang="0">
                  <a:pos x="5542" y="1500"/>
                </a:cxn>
                <a:cxn ang="0">
                  <a:pos x="5332" y="1506"/>
                </a:cxn>
                <a:cxn ang="0">
                  <a:pos x="5124" y="1500"/>
                </a:cxn>
                <a:cxn ang="0">
                  <a:pos x="4918" y="1500"/>
                </a:cxn>
                <a:cxn ang="0">
                  <a:pos x="4714" y="1488"/>
                </a:cxn>
                <a:cxn ang="0">
                  <a:pos x="4514" y="1470"/>
                </a:cxn>
                <a:cxn ang="0">
                  <a:pos x="4316" y="1453"/>
                </a:cxn>
                <a:cxn ang="0">
                  <a:pos x="4122" y="1434"/>
                </a:cxn>
                <a:cxn ang="0">
                  <a:pos x="3929" y="1405"/>
                </a:cxn>
                <a:cxn ang="0">
                  <a:pos x="3739" y="1374"/>
                </a:cxn>
                <a:cxn ang="0">
                  <a:pos x="3553" y="1346"/>
                </a:cxn>
                <a:cxn ang="0">
                  <a:pos x="3190" y="1267"/>
                </a:cxn>
                <a:cxn ang="0">
                  <a:pos x="2842" y="1183"/>
                </a:cxn>
                <a:cxn ang="0">
                  <a:pos x="2508" y="1095"/>
                </a:cxn>
                <a:cxn ang="0">
                  <a:pos x="2192" y="998"/>
                </a:cxn>
                <a:cxn ang="0">
                  <a:pos x="1890" y="897"/>
                </a:cxn>
                <a:cxn ang="0">
                  <a:pos x="1610" y="788"/>
                </a:cxn>
                <a:cxn ang="0">
                  <a:pos x="1347" y="681"/>
                </a:cxn>
                <a:cxn ang="0">
                  <a:pos x="1105" y="574"/>
                </a:cxn>
                <a:cxn ang="0">
                  <a:pos x="883" y="473"/>
                </a:cxn>
                <a:cxn ang="0">
                  <a:pos x="686" y="377"/>
                </a:cxn>
                <a:cxn ang="0">
                  <a:pos x="508" y="286"/>
                </a:cxn>
                <a:cxn ang="0">
                  <a:pos x="358" y="210"/>
                </a:cxn>
                <a:cxn ang="0">
                  <a:pos x="232" y="138"/>
                </a:cxn>
                <a:cxn ang="0">
                  <a:pos x="59" y="35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8"/>
              <a:ext cx="12192000" cy="6856412"/>
            </a:xfrm>
            <a:custGeom>
              <a:avLst/>
              <a:gdLst>
                <a:gd name="T0" fmla="*/ 0 w 15356"/>
                <a:gd name="T1" fmla="*/ 0 h 8638"/>
                <a:gd name="T2" fmla="*/ 15356 w 15356"/>
                <a:gd name="T3" fmla="*/ 8638 h 8638"/>
              </a:gdLst>
              <a:ahLst/>
              <a:cxnLst>
                <a:cxn ang="0">
                  <a:pos x="0" y="0"/>
                </a:cxn>
                <a:cxn ang="0">
                  <a:pos x="0" y="8638"/>
                </a:cxn>
                <a:cxn ang="0">
                  <a:pos x="15356" y="8638"/>
                </a:cxn>
                <a:cxn ang="0">
                  <a:pos x="15356" y="0"/>
                </a:cxn>
                <a:cxn ang="0">
                  <a:pos x="0" y="0"/>
                </a:cxn>
                <a:cxn ang="0">
                  <a:pos x="14748" y="8038"/>
                </a:cxn>
                <a:cxn ang="0">
                  <a:pos x="600" y="8038"/>
                </a:cxn>
                <a:cxn ang="0">
                  <a:pos x="600" y="592"/>
                </a:cxn>
                <a:cxn ang="0">
                  <a:pos x="14748" y="592"/>
                </a:cxn>
                <a:cxn ang="0">
                  <a:pos x="14748" y="8038"/>
                </a:cxn>
              </a:cxnLst>
              <a:rect l="T0" t="T1" r="T2" b="T3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16" name="Rectangle 15"/>
          <p:cNvSpPr/>
          <p:nvPr/>
        </p:nvSpPr>
        <p:spPr>
          <a:xfrm>
            <a:off x="10437813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B6FAC5-1BC1-40B5-84FC-25649B39B751}" type="datetimeFigureOut">
              <a:rPr lang="en-US"/>
              <a:pPr>
                <a:defRPr/>
              </a:pPr>
              <a:t>7/17/2018</a:t>
            </a:fld>
            <a:endParaRPr lang="en-US" dirty="0"/>
          </a:p>
        </p:txBody>
      </p:sp>
      <p:sp>
        <p:nvSpPr>
          <p:cNvPr id="1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1EC0B8-9744-43E1-84FB-22225808F8C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6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Rectangle 10"/>
            <p:cNvSpPr/>
            <p:nvPr/>
          </p:nvSpPr>
          <p:spPr bwMode="gray">
            <a:xfrm>
              <a:off x="6172200" y="401638"/>
              <a:ext cx="5595938" cy="60547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>
              <a:spLocks/>
            </p:cNvSpPr>
            <p:nvPr/>
          </p:nvSpPr>
          <p:spPr bwMode="gray">
            <a:xfrm rot="-5677511">
              <a:off x="4203700" y="1825625"/>
              <a:ext cx="3298825" cy="441325"/>
            </a:xfrm>
            <a:custGeom>
              <a:avLst/>
              <a:gdLst/>
              <a:ahLst/>
              <a:cxnLst>
                <a:cxn ang="0">
                  <a:pos x="85" y="2532"/>
                </a:cxn>
                <a:cxn ang="0">
                  <a:pos x="9958" y="5291"/>
                </a:cxn>
                <a:cxn ang="0">
                  <a:pos x="10000" y="0"/>
                </a:cxn>
                <a:cxn ang="0">
                  <a:pos x="10000" y="0"/>
                </a:cxn>
                <a:cxn ang="0">
                  <a:pos x="9667" y="204"/>
                </a:cxn>
                <a:cxn ang="0">
                  <a:pos x="9334" y="400"/>
                </a:cxn>
                <a:cxn ang="0">
                  <a:pos x="9001" y="590"/>
                </a:cxn>
                <a:cxn ang="0">
                  <a:pos x="8667" y="753"/>
                </a:cxn>
                <a:cxn ang="0">
                  <a:pos x="8333" y="917"/>
                </a:cxn>
                <a:cxn ang="0">
                  <a:pos x="7999" y="1071"/>
                </a:cxn>
                <a:cxn ang="0">
                  <a:pos x="7669" y="1202"/>
                </a:cxn>
                <a:cxn ang="0">
                  <a:pos x="7333" y="1325"/>
                </a:cxn>
                <a:cxn ang="0">
                  <a:pos x="7000" y="1440"/>
                </a:cxn>
                <a:cxn ang="0">
                  <a:pos x="6673" y="1538"/>
                </a:cxn>
                <a:cxn ang="0">
                  <a:pos x="6340" y="1636"/>
                </a:cxn>
                <a:cxn ang="0">
                  <a:pos x="6013" y="1719"/>
                </a:cxn>
                <a:cxn ang="0">
                  <a:pos x="5686" y="1784"/>
                </a:cxn>
                <a:cxn ang="0">
                  <a:pos x="5359" y="1850"/>
                </a:cxn>
                <a:cxn ang="0">
                  <a:pos x="5036" y="1906"/>
                </a:cxn>
                <a:cxn ang="0">
                  <a:pos x="4717" y="1948"/>
                </a:cxn>
                <a:cxn ang="0">
                  <a:pos x="4396" y="1980"/>
                </a:cxn>
                <a:cxn ang="0">
                  <a:pos x="4079" y="2013"/>
                </a:cxn>
                <a:cxn ang="0">
                  <a:pos x="3766" y="2029"/>
                </a:cxn>
                <a:cxn ang="0">
                  <a:pos x="3454" y="2046"/>
                </a:cxn>
                <a:cxn ang="0">
                  <a:pos x="3145" y="2053"/>
                </a:cxn>
                <a:cxn ang="0">
                  <a:pos x="2839" y="2046"/>
                </a:cxn>
                <a:cxn ang="0">
                  <a:pos x="2537" y="2046"/>
                </a:cxn>
                <a:cxn ang="0">
                  <a:pos x="2238" y="2029"/>
                </a:cxn>
                <a:cxn ang="0">
                  <a:pos x="1943" y="2004"/>
                </a:cxn>
                <a:cxn ang="0">
                  <a:pos x="1653" y="1980"/>
                </a:cxn>
                <a:cxn ang="0">
                  <a:pos x="1368" y="1955"/>
                </a:cxn>
                <a:cxn ang="0">
                  <a:pos x="1085" y="1915"/>
                </a:cxn>
                <a:cxn ang="0">
                  <a:pos x="806" y="1873"/>
                </a:cxn>
                <a:cxn ang="0">
                  <a:pos x="533" y="1833"/>
                </a:cxn>
                <a:cxn ang="0">
                  <a:pos x="0" y="1726"/>
                </a:cxn>
                <a:cxn ang="0">
                  <a:pos x="85" y="2532"/>
                </a:cxn>
              </a:cxnLst>
              <a:rect l="0" t="0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" name="Freeform 5"/>
            <p:cNvSpPr>
              <a:spLocks/>
            </p:cNvSpPr>
            <p:nvPr/>
          </p:nvSpPr>
          <p:spPr bwMode="gray">
            <a:xfrm rot="-5400000">
              <a:off x="3294856" y="2801145"/>
              <a:ext cx="6054725" cy="12557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7970"/>
                </a:cxn>
                <a:cxn ang="0">
                  <a:pos x="10000" y="8000"/>
                </a:cxn>
                <a:cxn ang="0">
                  <a:pos x="10000" y="7"/>
                </a:cxn>
                <a:cxn ang="0">
                  <a:pos x="10000" y="7"/>
                </a:cxn>
                <a:cxn ang="0">
                  <a:pos x="9773" y="156"/>
                </a:cxn>
                <a:cxn ang="0">
                  <a:pos x="9547" y="298"/>
                </a:cxn>
                <a:cxn ang="0">
                  <a:pos x="9320" y="437"/>
                </a:cxn>
                <a:cxn ang="0">
                  <a:pos x="9092" y="556"/>
                </a:cxn>
                <a:cxn ang="0">
                  <a:pos x="8865" y="676"/>
                </a:cxn>
                <a:cxn ang="0">
                  <a:pos x="8637" y="788"/>
                </a:cxn>
                <a:cxn ang="0">
                  <a:pos x="8412" y="884"/>
                </a:cxn>
                <a:cxn ang="0">
                  <a:pos x="8184" y="975"/>
                </a:cxn>
                <a:cxn ang="0">
                  <a:pos x="7957" y="1058"/>
                </a:cxn>
                <a:cxn ang="0">
                  <a:pos x="7734" y="1130"/>
                </a:cxn>
                <a:cxn ang="0">
                  <a:pos x="7508" y="1202"/>
                </a:cxn>
                <a:cxn ang="0">
                  <a:pos x="7285" y="1262"/>
                </a:cxn>
                <a:cxn ang="0">
                  <a:pos x="7062" y="1309"/>
                </a:cxn>
                <a:cxn ang="0">
                  <a:pos x="6840" y="1358"/>
                </a:cxn>
                <a:cxn ang="0">
                  <a:pos x="6620" y="1399"/>
                </a:cxn>
                <a:cxn ang="0">
                  <a:pos x="6402" y="1428"/>
                </a:cxn>
                <a:cxn ang="0">
                  <a:pos x="6184" y="1453"/>
                </a:cxn>
                <a:cxn ang="0">
                  <a:pos x="5968" y="1477"/>
                </a:cxn>
                <a:cxn ang="0">
                  <a:pos x="5755" y="1488"/>
                </a:cxn>
                <a:cxn ang="0">
                  <a:pos x="5542" y="1500"/>
                </a:cxn>
                <a:cxn ang="0">
                  <a:pos x="5332" y="1506"/>
                </a:cxn>
                <a:cxn ang="0">
                  <a:pos x="5124" y="1500"/>
                </a:cxn>
                <a:cxn ang="0">
                  <a:pos x="4918" y="1500"/>
                </a:cxn>
                <a:cxn ang="0">
                  <a:pos x="4714" y="1488"/>
                </a:cxn>
                <a:cxn ang="0">
                  <a:pos x="4514" y="1470"/>
                </a:cxn>
                <a:cxn ang="0">
                  <a:pos x="4316" y="1453"/>
                </a:cxn>
                <a:cxn ang="0">
                  <a:pos x="4122" y="1434"/>
                </a:cxn>
                <a:cxn ang="0">
                  <a:pos x="3929" y="1405"/>
                </a:cxn>
                <a:cxn ang="0">
                  <a:pos x="3739" y="1374"/>
                </a:cxn>
                <a:cxn ang="0">
                  <a:pos x="3553" y="1346"/>
                </a:cxn>
                <a:cxn ang="0">
                  <a:pos x="3190" y="1267"/>
                </a:cxn>
                <a:cxn ang="0">
                  <a:pos x="2842" y="1183"/>
                </a:cxn>
                <a:cxn ang="0">
                  <a:pos x="2508" y="1095"/>
                </a:cxn>
                <a:cxn ang="0">
                  <a:pos x="2192" y="998"/>
                </a:cxn>
                <a:cxn ang="0">
                  <a:pos x="1890" y="897"/>
                </a:cxn>
                <a:cxn ang="0">
                  <a:pos x="1610" y="788"/>
                </a:cxn>
                <a:cxn ang="0">
                  <a:pos x="1347" y="681"/>
                </a:cxn>
                <a:cxn ang="0">
                  <a:pos x="1105" y="574"/>
                </a:cxn>
                <a:cxn ang="0">
                  <a:pos x="883" y="473"/>
                </a:cxn>
                <a:cxn ang="0">
                  <a:pos x="686" y="377"/>
                </a:cxn>
                <a:cxn ang="0">
                  <a:pos x="508" y="286"/>
                </a:cxn>
                <a:cxn ang="0">
                  <a:pos x="358" y="210"/>
                </a:cxn>
                <a:cxn ang="0">
                  <a:pos x="232" y="138"/>
                </a:cxn>
                <a:cxn ang="0">
                  <a:pos x="59" y="35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8"/>
              <a:ext cx="12192000" cy="6856412"/>
            </a:xfrm>
            <a:custGeom>
              <a:avLst/>
              <a:gdLst>
                <a:gd name="T0" fmla="*/ 0 w 15356"/>
                <a:gd name="T1" fmla="*/ 0 h 8638"/>
                <a:gd name="T2" fmla="*/ 15356 w 15356"/>
                <a:gd name="T3" fmla="*/ 8638 h 8638"/>
              </a:gdLst>
              <a:ahLst/>
              <a:cxnLst>
                <a:cxn ang="0">
                  <a:pos x="0" y="0"/>
                </a:cxn>
                <a:cxn ang="0">
                  <a:pos x="0" y="8638"/>
                </a:cxn>
                <a:cxn ang="0">
                  <a:pos x="15356" y="8638"/>
                </a:cxn>
                <a:cxn ang="0">
                  <a:pos x="15356" y="0"/>
                </a:cxn>
                <a:cxn ang="0">
                  <a:pos x="0" y="0"/>
                </a:cxn>
                <a:cxn ang="0">
                  <a:pos x="14748" y="8038"/>
                </a:cxn>
                <a:cxn ang="0">
                  <a:pos x="600" y="8038"/>
                </a:cxn>
                <a:cxn ang="0">
                  <a:pos x="600" y="592"/>
                </a:cxn>
                <a:cxn ang="0">
                  <a:pos x="14748" y="592"/>
                </a:cxn>
                <a:cxn ang="0">
                  <a:pos x="14748" y="8038"/>
                </a:cxn>
              </a:cxnLst>
              <a:rect l="T0" t="T1" r="T2" b="T3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16" name="Rectangle 15"/>
          <p:cNvSpPr/>
          <p:nvPr/>
        </p:nvSpPr>
        <p:spPr>
          <a:xfrm>
            <a:off x="10437813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EC4CA4-E49E-4D4F-B85E-717F475FF3C6}" type="datetimeFigureOut">
              <a:rPr lang="en-US"/>
              <a:pPr>
                <a:defRPr/>
              </a:pPr>
              <a:t>7/17/2018</a:t>
            </a:fld>
            <a:endParaRPr lang="en-US" dirty="0"/>
          </a:p>
        </p:txBody>
      </p:sp>
      <p:sp>
        <p:nvSpPr>
          <p:cNvPr id="1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EF465E-5856-432B-965D-C352955332C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7"/>
          <p:cNvGrpSpPr>
            <a:grpSpLocks/>
          </p:cNvGrpSpPr>
          <p:nvPr/>
        </p:nvGrpSpPr>
        <p:grpSpPr bwMode="auto"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51" name="Freeform 5"/>
            <p:cNvSpPr>
              <a:spLocks/>
            </p:cNvSpPr>
            <p:nvPr/>
          </p:nvSpPr>
          <p:spPr bwMode="gray">
            <a:xfrm rot="-589932">
              <a:off x="8491538" y="1797050"/>
              <a:ext cx="3298825" cy="441325"/>
            </a:xfrm>
            <a:custGeom>
              <a:avLst/>
              <a:gdLst/>
              <a:ahLst/>
              <a:cxnLst>
                <a:cxn ang="0">
                  <a:pos x="85" y="2532"/>
                </a:cxn>
                <a:cxn ang="0">
                  <a:pos x="9958" y="5291"/>
                </a:cxn>
                <a:cxn ang="0">
                  <a:pos x="10000" y="0"/>
                </a:cxn>
                <a:cxn ang="0">
                  <a:pos x="10000" y="0"/>
                </a:cxn>
                <a:cxn ang="0">
                  <a:pos x="9667" y="204"/>
                </a:cxn>
                <a:cxn ang="0">
                  <a:pos x="9334" y="400"/>
                </a:cxn>
                <a:cxn ang="0">
                  <a:pos x="9001" y="590"/>
                </a:cxn>
                <a:cxn ang="0">
                  <a:pos x="8667" y="753"/>
                </a:cxn>
                <a:cxn ang="0">
                  <a:pos x="8333" y="917"/>
                </a:cxn>
                <a:cxn ang="0">
                  <a:pos x="7999" y="1071"/>
                </a:cxn>
                <a:cxn ang="0">
                  <a:pos x="7669" y="1202"/>
                </a:cxn>
                <a:cxn ang="0">
                  <a:pos x="7333" y="1325"/>
                </a:cxn>
                <a:cxn ang="0">
                  <a:pos x="7000" y="1440"/>
                </a:cxn>
                <a:cxn ang="0">
                  <a:pos x="6673" y="1538"/>
                </a:cxn>
                <a:cxn ang="0">
                  <a:pos x="6340" y="1636"/>
                </a:cxn>
                <a:cxn ang="0">
                  <a:pos x="6013" y="1719"/>
                </a:cxn>
                <a:cxn ang="0">
                  <a:pos x="5686" y="1784"/>
                </a:cxn>
                <a:cxn ang="0">
                  <a:pos x="5359" y="1850"/>
                </a:cxn>
                <a:cxn ang="0">
                  <a:pos x="5036" y="1906"/>
                </a:cxn>
                <a:cxn ang="0">
                  <a:pos x="4717" y="1948"/>
                </a:cxn>
                <a:cxn ang="0">
                  <a:pos x="4396" y="1980"/>
                </a:cxn>
                <a:cxn ang="0">
                  <a:pos x="4079" y="2013"/>
                </a:cxn>
                <a:cxn ang="0">
                  <a:pos x="3766" y="2029"/>
                </a:cxn>
                <a:cxn ang="0">
                  <a:pos x="3454" y="2046"/>
                </a:cxn>
                <a:cxn ang="0">
                  <a:pos x="3145" y="2053"/>
                </a:cxn>
                <a:cxn ang="0">
                  <a:pos x="2839" y="2046"/>
                </a:cxn>
                <a:cxn ang="0">
                  <a:pos x="2537" y="2046"/>
                </a:cxn>
                <a:cxn ang="0">
                  <a:pos x="2238" y="2029"/>
                </a:cxn>
                <a:cxn ang="0">
                  <a:pos x="1943" y="2004"/>
                </a:cxn>
                <a:cxn ang="0">
                  <a:pos x="1653" y="1980"/>
                </a:cxn>
                <a:cxn ang="0">
                  <a:pos x="1368" y="1955"/>
                </a:cxn>
                <a:cxn ang="0">
                  <a:pos x="1085" y="1915"/>
                </a:cxn>
                <a:cxn ang="0">
                  <a:pos x="806" y="1873"/>
                </a:cxn>
                <a:cxn ang="0">
                  <a:pos x="533" y="1833"/>
                </a:cxn>
                <a:cxn ang="0">
                  <a:pos x="0" y="1726"/>
                </a:cxn>
                <a:cxn ang="0">
                  <a:pos x="85" y="2532"/>
                </a:cxn>
              </a:cxnLst>
              <a:rect l="0" t="0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52" name="Freeform 5"/>
            <p:cNvSpPr>
              <a:spLocks/>
            </p:cNvSpPr>
            <p:nvPr/>
          </p:nvSpPr>
          <p:spPr bwMode="gray">
            <a:xfrm>
              <a:off x="458788" y="1866900"/>
              <a:ext cx="11277600" cy="4533900"/>
            </a:xfrm>
            <a:custGeom>
              <a:avLst/>
              <a:gdLst>
                <a:gd name="T0" fmla="*/ 0 w 7104"/>
                <a:gd name="T1" fmla="*/ 0 h 2856"/>
                <a:gd name="T2" fmla="*/ 7104 w 7104"/>
                <a:gd name="T3" fmla="*/ 2856 h 2856"/>
              </a:gdLst>
              <a:ahLst/>
              <a:cxnLst>
                <a:cxn ang="0">
                  <a:pos x="0" y="0"/>
                </a:cxn>
                <a:cxn ang="0">
                  <a:pos x="0" y="2856"/>
                </a:cxn>
                <a:cxn ang="0">
                  <a:pos x="7104" y="2856"/>
                </a:cxn>
                <a:cxn ang="0">
                  <a:pos x="7104" y="1"/>
                </a:cxn>
                <a:cxn ang="0">
                  <a:pos x="7104" y="1"/>
                </a:cxn>
                <a:cxn ang="0">
                  <a:pos x="6943" y="26"/>
                </a:cxn>
                <a:cxn ang="0">
                  <a:pos x="6782" y="50"/>
                </a:cxn>
                <a:cxn ang="0">
                  <a:pos x="6621" y="73"/>
                </a:cxn>
                <a:cxn ang="0">
                  <a:pos x="6459" y="93"/>
                </a:cxn>
                <a:cxn ang="0">
                  <a:pos x="6298" y="113"/>
                </a:cxn>
                <a:cxn ang="0">
                  <a:pos x="6136" y="132"/>
                </a:cxn>
                <a:cxn ang="0">
                  <a:pos x="5976" y="148"/>
                </a:cxn>
                <a:cxn ang="0">
                  <a:pos x="5814" y="163"/>
                </a:cxn>
                <a:cxn ang="0">
                  <a:pos x="5653" y="177"/>
                </a:cxn>
                <a:cxn ang="0">
                  <a:pos x="5494" y="189"/>
                </a:cxn>
                <a:cxn ang="0">
                  <a:pos x="5334" y="201"/>
                </a:cxn>
                <a:cxn ang="0">
                  <a:pos x="5175" y="211"/>
                </a:cxn>
                <a:cxn ang="0">
                  <a:pos x="5017" y="219"/>
                </a:cxn>
                <a:cxn ang="0">
                  <a:pos x="4859" y="227"/>
                </a:cxn>
                <a:cxn ang="0">
                  <a:pos x="4703" y="234"/>
                </a:cxn>
                <a:cxn ang="0">
                  <a:pos x="4548" y="239"/>
                </a:cxn>
                <a:cxn ang="0">
                  <a:pos x="4393" y="243"/>
                </a:cxn>
                <a:cxn ang="0">
                  <a:pos x="4240" y="247"/>
                </a:cxn>
                <a:cxn ang="0">
                  <a:pos x="4088" y="249"/>
                </a:cxn>
                <a:cxn ang="0">
                  <a:pos x="3937" y="251"/>
                </a:cxn>
                <a:cxn ang="0">
                  <a:pos x="3788" y="252"/>
                </a:cxn>
                <a:cxn ang="0">
                  <a:pos x="3640" y="251"/>
                </a:cxn>
                <a:cxn ang="0">
                  <a:pos x="3494" y="251"/>
                </a:cxn>
                <a:cxn ang="0">
                  <a:pos x="3349" y="249"/>
                </a:cxn>
                <a:cxn ang="0">
                  <a:pos x="3207" y="246"/>
                </a:cxn>
                <a:cxn ang="0">
                  <a:pos x="3066" y="243"/>
                </a:cxn>
                <a:cxn ang="0">
                  <a:pos x="2928" y="240"/>
                </a:cxn>
                <a:cxn ang="0">
                  <a:pos x="2791" y="235"/>
                </a:cxn>
                <a:cxn ang="0">
                  <a:pos x="2656" y="230"/>
                </a:cxn>
                <a:cxn ang="0">
                  <a:pos x="2524" y="225"/>
                </a:cxn>
                <a:cxn ang="0">
                  <a:pos x="2266" y="212"/>
                </a:cxn>
                <a:cxn ang="0">
                  <a:pos x="2019" y="198"/>
                </a:cxn>
                <a:cxn ang="0">
                  <a:pos x="1782" y="183"/>
                </a:cxn>
                <a:cxn ang="0">
                  <a:pos x="1557" y="167"/>
                </a:cxn>
                <a:cxn ang="0">
                  <a:pos x="1343" y="150"/>
                </a:cxn>
                <a:cxn ang="0">
                  <a:pos x="1144" y="132"/>
                </a:cxn>
                <a:cxn ang="0">
                  <a:pos x="957" y="114"/>
                </a:cxn>
                <a:cxn ang="0">
                  <a:pos x="785" y="96"/>
                </a:cxn>
                <a:cxn ang="0">
                  <a:pos x="627" y="79"/>
                </a:cxn>
                <a:cxn ang="0">
                  <a:pos x="487" y="63"/>
                </a:cxn>
                <a:cxn ang="0">
                  <a:pos x="361" y="48"/>
                </a:cxn>
                <a:cxn ang="0">
                  <a:pos x="254" y="35"/>
                </a:cxn>
                <a:cxn ang="0">
                  <a:pos x="165" y="23"/>
                </a:cxn>
                <a:cxn ang="0">
                  <a:pos x="42" y="6"/>
                </a:cxn>
                <a:cxn ang="0">
                  <a:pos x="0" y="0"/>
                </a:cxn>
                <a:cxn ang="0">
                  <a:pos x="0" y="0"/>
                </a:cxn>
              </a:cxnLst>
              <a:rect l="T0" t="T1" r="T2" b="T3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53" name="Freeform 5"/>
            <p:cNvSpPr>
              <a:spLocks noEditPoints="1"/>
            </p:cNvSpPr>
            <p:nvPr/>
          </p:nvSpPr>
          <p:spPr bwMode="gray">
            <a:xfrm>
              <a:off x="0" y="1588"/>
              <a:ext cx="12192000" cy="6856412"/>
            </a:xfrm>
            <a:custGeom>
              <a:avLst/>
              <a:gdLst>
                <a:gd name="T0" fmla="*/ 0 w 15356"/>
                <a:gd name="T1" fmla="*/ 0 h 8638"/>
                <a:gd name="T2" fmla="*/ 15356 w 15356"/>
                <a:gd name="T3" fmla="*/ 8638 h 8638"/>
              </a:gdLst>
              <a:ahLst/>
              <a:cxnLst>
                <a:cxn ang="0">
                  <a:pos x="0" y="0"/>
                </a:cxn>
                <a:cxn ang="0">
                  <a:pos x="0" y="8638"/>
                </a:cxn>
                <a:cxn ang="0">
                  <a:pos x="15356" y="8638"/>
                </a:cxn>
                <a:cxn ang="0">
                  <a:pos x="15356" y="0"/>
                </a:cxn>
                <a:cxn ang="0">
                  <a:pos x="0" y="0"/>
                </a:cxn>
                <a:cxn ang="0">
                  <a:pos x="14748" y="8038"/>
                </a:cxn>
                <a:cxn ang="0">
                  <a:pos x="600" y="8038"/>
                </a:cxn>
                <a:cxn ang="0">
                  <a:pos x="600" y="592"/>
                </a:cxn>
                <a:cxn ang="0">
                  <a:pos x="14748" y="592"/>
                </a:cxn>
                <a:cxn ang="0">
                  <a:pos x="14748" y="8038"/>
                </a:cxn>
              </a:cxnLst>
              <a:rect l="T0" t="T1" r="T2" b="T3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gray">
          <a:xfrm>
            <a:off x="1155700" y="973138"/>
            <a:ext cx="876141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55700" y="2603500"/>
            <a:ext cx="8761413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713" y="6391275"/>
            <a:ext cx="990600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b="1" i="0">
                <a:solidFill>
                  <a:schemeClr val="accent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D859ADF-3E79-47EC-9121-3D44116AAB85}" type="datetimeFigureOut">
              <a:rPr lang="en-US"/>
              <a:pPr>
                <a:defRPr/>
              </a:pPr>
              <a:t>7/17/2018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0388" y="6391275"/>
            <a:ext cx="3860800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 b="1" i="0">
                <a:solidFill>
                  <a:schemeClr val="accent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0437813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088" y="295275"/>
            <a:ext cx="838200" cy="7683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2800" b="0" i="0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0A1A3D0-AEB8-4654-B162-5167AE92CB2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8" r:id="rId1"/>
    <p:sldLayoutId id="2147483797" r:id="rId2"/>
    <p:sldLayoutId id="2147483799" r:id="rId3"/>
    <p:sldLayoutId id="2147483796" r:id="rId4"/>
    <p:sldLayoutId id="2147483795" r:id="rId5"/>
    <p:sldLayoutId id="2147483794" r:id="rId6"/>
    <p:sldLayoutId id="2147483800" r:id="rId7"/>
    <p:sldLayoutId id="2147483801" r:id="rId8"/>
    <p:sldLayoutId id="2147483802" r:id="rId9"/>
    <p:sldLayoutId id="2147483803" r:id="rId10"/>
    <p:sldLayoutId id="2147483804" r:id="rId11"/>
    <p:sldLayoutId id="2147483805" r:id="rId12"/>
    <p:sldLayoutId id="2147483806" r:id="rId13"/>
    <p:sldLayoutId id="2147483807" r:id="rId14"/>
    <p:sldLayoutId id="2147483808" r:id="rId15"/>
    <p:sldLayoutId id="2147483809" r:id="rId16"/>
    <p:sldLayoutId id="2147483810" r:id="rId17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bg2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Century Gothic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Century Gothic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Century Gothic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Century Gothic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4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ctrTitle"/>
          </p:nvPr>
        </p:nvSpPr>
        <p:spPr>
          <a:xfrm>
            <a:off x="1155700" y="2100263"/>
            <a:ext cx="8824913" cy="2676525"/>
          </a:xfrm>
        </p:spPr>
        <p:txBody>
          <a:bodyPr/>
          <a:lstStyle/>
          <a:p>
            <a:pPr eaLnBrk="1" hangingPunct="1"/>
            <a:r>
              <a:rPr lang="en-US" sz="3600" b="1" smtClean="0">
                <a:latin typeface="Times New Roman" pitchFamily="18" charset="0"/>
                <a:cs typeface="Times New Roman" pitchFamily="18" charset="0"/>
              </a:rPr>
              <a:t>ZADOVOLJSTVO ZAPOSLENIH ZDRAVSTVENIH RADNIKA </a:t>
            </a:r>
            <a:br>
              <a:rPr lang="en-US" sz="3600" b="1" smtClean="0">
                <a:latin typeface="Times New Roman" pitchFamily="18" charset="0"/>
                <a:cs typeface="Times New Roman" pitchFamily="18" charset="0"/>
              </a:rPr>
            </a:br>
            <a:r>
              <a:rPr lang="en-US" sz="3600" b="1" smtClean="0">
                <a:latin typeface="Times New Roman" pitchFamily="18" charset="0"/>
                <a:cs typeface="Times New Roman" pitchFamily="18" charset="0"/>
              </a:rPr>
              <a:t>2017</a:t>
            </a:r>
            <a:br>
              <a:rPr lang="en-US" sz="3600" b="1" smtClean="0">
                <a:latin typeface="Times New Roman" pitchFamily="18" charset="0"/>
                <a:cs typeface="Times New Roman" pitchFamily="18" charset="0"/>
              </a:rPr>
            </a:br>
            <a:r>
              <a:rPr lang="en-US" sz="3600" b="1" smtClean="0">
                <a:latin typeface="Times New Roman" pitchFamily="18" charset="0"/>
                <a:cs typeface="Times New Roman" pitchFamily="18" charset="0"/>
              </a:rPr>
              <a:t>ZAPADNO BACKI OKRUG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1946" y="1533227"/>
            <a:ext cx="3657600" cy="1059848"/>
          </a:xfrm>
          <a:gradFill>
            <a:gsLst>
              <a:gs pos="0">
                <a:schemeClr val="accent4">
                  <a:lumMod val="20000"/>
                  <a:lumOff val="80000"/>
                </a:schemeClr>
              </a:gs>
              <a:gs pos="0">
                <a:srgbClr val="FF0000"/>
              </a:gs>
              <a:gs pos="0">
                <a:srgbClr val="0070C0"/>
              </a:gs>
              <a:gs pos="100000">
                <a:schemeClr val="accent6">
                  <a:lumMod val="75000"/>
                </a:schemeClr>
              </a:gs>
              <a:gs pos="1000">
                <a:schemeClr val="accent5">
                  <a:lumMod val="40000"/>
                  <a:lumOff val="60000"/>
                </a:schemeClr>
              </a:gs>
            </a:gsLst>
            <a:path path="circle">
              <a:fillToRect l="50000" t="50000" r="50000" b="50000"/>
            </a:path>
          </a:gradFill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r-Latn-R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Ustanove</a:t>
            </a:r>
            <a:br>
              <a:rPr lang="sr-Latn-R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r-Latn-R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N=1400</a:t>
            </a:r>
            <a:endParaRPr lang="sr-Latn-RS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155700" y="2603500"/>
          <a:ext cx="8824913" cy="34163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505" name="Chart 7"/>
          <p:cNvGraphicFramePr>
            <a:graphicFrameLocks/>
          </p:cNvGraphicFramePr>
          <p:nvPr/>
        </p:nvGraphicFramePr>
        <p:xfrm>
          <a:off x="-50800" y="-50800"/>
          <a:ext cx="11920538" cy="6670675"/>
        </p:xfrm>
        <a:graphic>
          <a:graphicData uri="http://schemas.openxmlformats.org/presentationml/2006/ole">
            <p:oleObj spid="_x0000_s21505" r:id="rId3" imgW="11918713" imgH="6669602" progId="Excel.Char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529" name="Chart 7"/>
          <p:cNvGraphicFramePr>
            <a:graphicFrameLocks/>
          </p:cNvGraphicFramePr>
          <p:nvPr/>
        </p:nvGraphicFramePr>
        <p:xfrm>
          <a:off x="168275" y="71438"/>
          <a:ext cx="11823700" cy="6653212"/>
        </p:xfrm>
        <a:graphic>
          <a:graphicData uri="http://schemas.openxmlformats.org/presentationml/2006/ole">
            <p:oleObj spid="_x0000_s22529" r:id="rId3" imgW="11827265" imgH="6651312" progId="Excel.Char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1432" y="741656"/>
            <a:ext cx="8761413" cy="1551168"/>
          </a:xfrm>
          <a:gradFill flip="none" rotWithShape="1">
            <a:gsLst>
              <a:gs pos="100000">
                <a:schemeClr val="accent4">
                  <a:lumMod val="20000"/>
                  <a:lumOff val="80000"/>
                </a:schemeClr>
              </a:gs>
              <a:gs pos="100000">
                <a:srgbClr val="FF0000"/>
              </a:gs>
              <a:gs pos="100000">
                <a:srgbClr val="0070C0"/>
              </a:gs>
              <a:gs pos="100000">
                <a:srgbClr val="7030A0"/>
              </a:gs>
              <a:gs pos="100000">
                <a:schemeClr val="accent5">
                  <a:lumMod val="40000"/>
                  <a:lumOff val="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r-Latn-R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</a:t>
            </a:r>
            <a:r>
              <a:rPr lang="sr-Latn-R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Stres?</a:t>
            </a:r>
            <a:r>
              <a:rPr lang="sr-Latn-R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sr-Latn-R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r-Latn-R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Koliko ste napeti, pod stresom ili pritiskom, pri </a:t>
            </a:r>
            <a:r>
              <a:rPr lang="sr-Latn-R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obavljanju posla?</a:t>
            </a: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</p:nvPr>
        </p:nvGraphicFramePr>
        <p:xfrm>
          <a:off x="859809" y="2198595"/>
          <a:ext cx="9274002" cy="3881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3557" name="Rectangle 8"/>
          <p:cNvSpPr>
            <a:spLocks noChangeArrowheads="1"/>
          </p:cNvSpPr>
          <p:nvPr/>
        </p:nvSpPr>
        <p:spPr bwMode="auto">
          <a:xfrm>
            <a:off x="8689975" y="3027363"/>
            <a:ext cx="62071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entury Gothic" pitchFamily="34" charset="0"/>
              </a:rPr>
              <a:t>22%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6" name="Title 3"/>
          <p:cNvSpPr>
            <a:spLocks noGrp="1"/>
          </p:cNvSpPr>
          <p:nvPr>
            <p:ph type="title"/>
          </p:nvPr>
        </p:nvSpPr>
        <p:spPr>
          <a:xfrm>
            <a:off x="677863" y="609600"/>
            <a:ext cx="8596312" cy="261938"/>
          </a:xfrm>
        </p:spPr>
        <p:txBody>
          <a:bodyPr/>
          <a:lstStyle/>
          <a:p>
            <a:pPr eaLnBrk="1" hangingPunct="1"/>
            <a:r>
              <a:rPr lang="en-US" sz="800" smtClean="0"/>
              <a:t>*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677334" y="859809"/>
            <a:ext cx="4317747" cy="805217"/>
          </a:xfrm>
          <a:gradFill>
            <a:gsLst>
              <a:gs pos="100000">
                <a:schemeClr val="accent4">
                  <a:lumMod val="20000"/>
                  <a:lumOff val="80000"/>
                </a:schemeClr>
              </a:gs>
              <a:gs pos="100000">
                <a:srgbClr val="FF0000"/>
              </a:gs>
              <a:gs pos="100000">
                <a:srgbClr val="0070C0"/>
              </a:gs>
              <a:gs pos="100000">
                <a:srgbClr val="7030A0"/>
              </a:gs>
              <a:gs pos="100000">
                <a:schemeClr val="accent5">
                  <a:lumMod val="40000"/>
                  <a:lumOff val="60000"/>
                </a:schemeClr>
              </a:gs>
            </a:gsLst>
            <a:path path="circle">
              <a:fillToRect l="50000" t="50000" r="50000" b="50000"/>
            </a:path>
          </a:gradFill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r>
              <a:rPr lang="sr-Latn-R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 poredjenju s poslom od pre pet godina sada ste:</a:t>
            </a:r>
            <a:endParaRPr lang="sr-Latn-R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4581" name="Content Placeholder 10"/>
          <p:cNvGraphicFramePr>
            <a:graphicFrameLocks noGrp="1"/>
          </p:cNvGraphicFramePr>
          <p:nvPr>
            <p:ph sz="half" idx="2"/>
          </p:nvPr>
        </p:nvGraphicFramePr>
        <p:xfrm>
          <a:off x="625475" y="1989138"/>
          <a:ext cx="4286250" cy="4103687"/>
        </p:xfrm>
        <a:graphic>
          <a:graphicData uri="http://schemas.openxmlformats.org/presentationml/2006/ole">
            <p:oleObj spid="_x0000_s24581" r:id="rId3" imgW="4285859" imgH="4102964" progId="Excel.Chart.8">
              <p:embed/>
            </p:oleObj>
          </a:graphicData>
        </a:graphic>
      </p:graphicFrame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5866307" y="885736"/>
            <a:ext cx="4185618" cy="738347"/>
          </a:xfrm>
          <a:gradFill>
            <a:gsLst>
              <a:gs pos="100000">
                <a:schemeClr val="accent4">
                  <a:lumMod val="20000"/>
                  <a:lumOff val="80000"/>
                </a:schemeClr>
              </a:gs>
              <a:gs pos="100000">
                <a:srgbClr val="FF0000"/>
              </a:gs>
              <a:gs pos="100000">
                <a:srgbClr val="0070C0"/>
              </a:gs>
              <a:gs pos="100000">
                <a:srgbClr val="7030A0"/>
              </a:gs>
              <a:gs pos="100000">
                <a:schemeClr val="accent5">
                  <a:lumMod val="40000"/>
                  <a:lumOff val="60000"/>
                </a:schemeClr>
              </a:gs>
            </a:gsLst>
            <a:path path="circle">
              <a:fillToRect l="50000" t="50000" r="50000" b="50000"/>
            </a:path>
          </a:gradFill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r>
              <a:rPr lang="sr-Latn-R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Kada razmisljate o narednih 5 godina,vi biste</a:t>
            </a:r>
            <a:endParaRPr lang="sr-Latn-R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4585" name="Content Placeholder 15"/>
          <p:cNvGraphicFramePr>
            <a:graphicFrameLocks noGrp="1"/>
          </p:cNvGraphicFramePr>
          <p:nvPr>
            <p:ph sz="quarter" idx="4"/>
          </p:nvPr>
        </p:nvGraphicFramePr>
        <p:xfrm>
          <a:off x="6215063" y="1506538"/>
          <a:ext cx="5508625" cy="5037137"/>
        </p:xfrm>
        <a:graphic>
          <a:graphicData uri="http://schemas.openxmlformats.org/presentationml/2006/ole">
            <p:oleObj spid="_x0000_s24585" r:id="rId4" imgW="5511262" imgH="5035732" progId="Excel.Char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750627" y="722194"/>
            <a:ext cx="3753134" cy="1600200"/>
          </a:xfrm>
          <a:gradFill>
            <a:gsLst>
              <a:gs pos="6000">
                <a:schemeClr val="tx1">
                  <a:lumMod val="65000"/>
                  <a:lumOff val="35000"/>
                </a:schemeClr>
              </a:gs>
              <a:gs pos="38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98937">
                <a:srgbClr val="DFDBC9"/>
              </a:gs>
              <a:gs pos="90000">
                <a:srgbClr val="DEDAC7"/>
              </a:gs>
              <a:gs pos="0">
                <a:srgbClr val="DCD8C4"/>
              </a:gs>
              <a:gs pos="82000">
                <a:srgbClr val="D8D3BD"/>
              </a:gs>
              <a:gs pos="59000">
                <a:schemeClr val="accent6">
                  <a:lumMod val="30000"/>
                  <a:lumOff val="70000"/>
                </a:schemeClr>
              </a:gs>
            </a:gsLst>
            <a:path path="circle">
              <a:fillToRect l="100000" t="100000"/>
            </a:path>
          </a:gradFill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r-Latn-R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 li,pored posla koji ovde obavljate,radite jos neki posao?</a:t>
            </a:r>
            <a:endParaRPr lang="sr-Latn-R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half" idx="2"/>
          </p:nvPr>
        </p:nvSpPr>
        <p:spPr>
          <a:xfrm>
            <a:off x="805218" y="2524837"/>
            <a:ext cx="3671248" cy="3616656"/>
          </a:xfrm>
          <a:gradFill>
            <a:gsLst>
              <a:gs pos="6000">
                <a:schemeClr val="tx1">
                  <a:lumMod val="65000"/>
                  <a:lumOff val="35000"/>
                </a:schemeClr>
              </a:gs>
              <a:gs pos="38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98937">
                <a:srgbClr val="DFDBC9"/>
              </a:gs>
              <a:gs pos="90000">
                <a:srgbClr val="DEDAC7"/>
              </a:gs>
              <a:gs pos="0">
                <a:srgbClr val="DCD8C4"/>
              </a:gs>
              <a:gs pos="82000">
                <a:srgbClr val="D8D3BD"/>
              </a:gs>
              <a:gs pos="59000">
                <a:schemeClr val="accent6">
                  <a:lumMod val="30000"/>
                  <a:lumOff val="70000"/>
                </a:schemeClr>
              </a:gs>
            </a:gsLst>
            <a:path path="circle">
              <a:fillToRect l="100000" t="100000"/>
            </a:path>
          </a:gradFill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r>
              <a:rPr lang="sr-Latn-RS" sz="2000" i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Radite li, dodatno u: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r>
              <a:rPr lang="sr-Latn-R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Nastavi                       </a:t>
            </a:r>
            <a:endParaRPr lang="sr-Latn-R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r>
              <a:rPr lang="sr-Latn-R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Privatnoj praxi</a:t>
            </a:r>
            <a:endParaRPr lang="sr-Latn-R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r>
              <a:rPr lang="sr-Latn-R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Neki drugi </a:t>
            </a:r>
            <a:r>
              <a:rPr lang="sr-Latn-R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posao...</a:t>
            </a:r>
            <a:endParaRPr lang="sr-Latn-R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r>
              <a:rPr lang="sr-Latn-RS" sz="2800" b="1" i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Preko 90% su izostavljeni odgovori na ova pitanja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endParaRPr lang="sr-Latn-RS" sz="2000" dirty="0">
              <a:solidFill>
                <a:schemeClr val="tx1"/>
              </a:solidFill>
            </a:endParaRPr>
          </a:p>
        </p:txBody>
      </p:sp>
      <p:sp>
        <p:nvSpPr>
          <p:cNvPr id="25607" name="TextBox 2"/>
          <p:cNvSpPr txBox="1">
            <a:spLocks noChangeArrowheads="1"/>
          </p:cNvSpPr>
          <p:nvPr/>
        </p:nvSpPr>
        <p:spPr bwMode="auto">
          <a:xfrm>
            <a:off x="3330575" y="2757488"/>
            <a:ext cx="684213" cy="144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880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5781675" y="1447800"/>
          <a:ext cx="5189538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5609" name="TextBox 5"/>
          <p:cNvSpPr txBox="1">
            <a:spLocks noChangeArrowheads="1"/>
          </p:cNvSpPr>
          <p:nvPr/>
        </p:nvSpPr>
        <p:spPr bwMode="auto">
          <a:xfrm>
            <a:off x="6400800" y="5295900"/>
            <a:ext cx="462438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000" b="1">
                <a:latin typeface="Times New Roman" pitchFamily="18" charset="0"/>
                <a:cs typeface="Times New Roman" pitchFamily="18" charset="0"/>
              </a:rPr>
              <a:t>Ne radim dodatno ..</a:t>
            </a:r>
            <a:r>
              <a:rPr lang="en-US">
                <a:latin typeface="Century Gothic" pitchFamily="34" charset="0"/>
              </a:rPr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699000" y="0"/>
            <a:ext cx="7524750" cy="1570038"/>
          </a:xfrm>
          <a:prstGeom prst="rect">
            <a:avLst/>
          </a:prstGeom>
          <a:gradFill flip="none" rotWithShape="1">
            <a:gsLst>
              <a:gs pos="6000">
                <a:schemeClr val="tx1">
                  <a:lumMod val="65000"/>
                  <a:lumOff val="35000"/>
                </a:schemeClr>
              </a:gs>
              <a:gs pos="38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98937">
                <a:srgbClr val="DFDBC9"/>
              </a:gs>
              <a:gs pos="90000">
                <a:srgbClr val="DEDAC7"/>
              </a:gs>
              <a:gs pos="0">
                <a:srgbClr val="DCD8C4"/>
              </a:gs>
              <a:gs pos="82000">
                <a:srgbClr val="D8D3BD"/>
              </a:gs>
              <a:gs pos="59000">
                <a:schemeClr val="accent6">
                  <a:lumMod val="30000"/>
                  <a:lumOff val="70000"/>
                </a:schemeClr>
              </a:gs>
            </a:gsLst>
            <a:lin ang="13500000" scaled="1"/>
            <a:tileRect/>
          </a:gradFill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Od 1400 ispitanika,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22,4% zaposlenih u zdravstvu, ima „srecu“, ili „privilegiju“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 pored posla, koji obavlja u instituciji, radi i dodatno,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 nastavi,privatnoj praksi ili nesto drugo...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4011" y="640307"/>
            <a:ext cx="2793158" cy="1243085"/>
          </a:xfrm>
          <a:gradFill>
            <a:gsLst>
              <a:gs pos="6000">
                <a:schemeClr val="tx1">
                  <a:lumMod val="65000"/>
                  <a:lumOff val="35000"/>
                </a:schemeClr>
              </a:gs>
              <a:gs pos="38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98937">
                <a:srgbClr val="DFDBC9"/>
              </a:gs>
              <a:gs pos="90000">
                <a:srgbClr val="DEDAC7"/>
              </a:gs>
              <a:gs pos="0">
                <a:srgbClr val="DCD8C4"/>
              </a:gs>
              <a:gs pos="82000">
                <a:srgbClr val="D8D3BD"/>
              </a:gs>
              <a:gs pos="59000">
                <a:schemeClr val="accent6">
                  <a:lumMod val="30000"/>
                  <a:lumOff val="70000"/>
                </a:schemeClr>
              </a:gs>
            </a:gsLst>
            <a:path path="circle">
              <a:fillToRect l="100000" t="100000"/>
            </a:path>
          </a:gradFill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sr-Latn-R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Ipak se menja...</a:t>
            </a:r>
            <a:br>
              <a:rPr lang="sr-Latn-R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r-Latn-R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sve vise je </a:t>
            </a:r>
            <a:br>
              <a:rPr lang="sr-Latn-R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r-Latn-R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ravnodusnih</a:t>
            </a:r>
            <a:endParaRPr lang="sr-Latn-RS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1182" y="177421"/>
            <a:ext cx="7510818" cy="7233314"/>
          </a:xfrm>
          <a:gradFill>
            <a:gsLst>
              <a:gs pos="6000">
                <a:schemeClr val="tx1">
                  <a:lumMod val="65000"/>
                  <a:lumOff val="35000"/>
                </a:schemeClr>
              </a:gs>
              <a:gs pos="38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98937">
                <a:srgbClr val="DFDBC9"/>
              </a:gs>
              <a:gs pos="90000">
                <a:srgbClr val="DEDAC7"/>
              </a:gs>
              <a:gs pos="0">
                <a:srgbClr val="DCD8C4"/>
              </a:gs>
              <a:gs pos="82000">
                <a:srgbClr val="D8D3BD"/>
              </a:gs>
              <a:gs pos="59000">
                <a:schemeClr val="accent6">
                  <a:lumMod val="30000"/>
                  <a:lumOff val="70000"/>
                </a:schemeClr>
              </a:gs>
            </a:gsLst>
            <a:path path="circle">
              <a:fillToRect l="100000" t="100000"/>
            </a:path>
          </a:gradFill>
        </p:spPr>
        <p:txBody>
          <a:bodyPr rtlCol="0">
            <a:normAutofit fontScale="85000" lnSpcReduction="20000"/>
          </a:bodyPr>
          <a:lstStyle/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sr-Latn-RS" sz="19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Saljite doktore na specijalizacije, a ne u penzije kao lekare opste praxe...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sr-Latn-RS" sz="19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Dobre plate-dobra usluga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sr-Latn-RS" sz="19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Predlaganje je gubljenje vremena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sr-Latn-RS" sz="19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na kraju, plata 27000.Hvala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sr-Latn-RS" sz="19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Jad i tuga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sr-Latn-RS" sz="19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 nas pita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sr-Latn-RS" sz="19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Kvalitetan rad se postize zadovoljnim zaposlenim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sr-Latn-RS" sz="19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Ulazite u opremu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sr-Latn-RS" sz="19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Lose,lose,lose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sr-Latn-RS" sz="19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Rukovodeci kadar nezainteresovan za nase probleme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sr-Latn-RS" sz="19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 21 veku, zdravstveni radnik je ponizen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sr-Latn-RS" sz="19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Malo osoblja i sredstava za rad,opreme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sr-Latn-RS" sz="19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Losa saradnja, losa komunikacija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sr-Latn-RS" sz="19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Preniska primanja,za ono sto se ocekuje i sto se daje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sr-Latn-RS" sz="19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Koristite stare upitnike, jer i tako se nista ne menja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sr-Latn-RS" sz="19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Los transport bolesnika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sr-Latn-RS" sz="19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Nema mantila,uniformi a ni svrhe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sr-Latn-RS" sz="19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Nemam predloga, jer sam umorna od samog dolazenja na posao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sr-Latn-RS" sz="19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 vidim smisao, jer se nista ne menja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sr-Latn-RS" sz="19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Obezbedite uslove za rad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sr-Latn-RS" sz="19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Ovo niko ne cita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endParaRPr lang="sr-Latn-RS" sz="2000" i="1" dirty="0" smtClean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endParaRPr lang="sr-Latn-RS" sz="2000" i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650" y="2019300"/>
            <a:ext cx="2989263" cy="4286250"/>
          </a:xfrm>
        </p:spPr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r>
              <a:rPr lang="sr-Latn-RS" dirty="0" smtClean="0"/>
              <a:t>Poboljsati organizaciju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r>
              <a:rPr lang="sr-Latn-RS" dirty="0" smtClean="0"/>
              <a:t>Uslove za diferencijalno dijagnosticke procedure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r>
              <a:rPr lang="sr-Latn-RS" dirty="0" smtClean="0"/>
              <a:t>Higijenu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r>
              <a:rPr lang="sr-Latn-RS" dirty="0" smtClean="0"/>
              <a:t>Pojednostaviti helijant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r>
              <a:rPr lang="sr-Latn-RS" dirty="0" smtClean="0"/>
              <a:t>Pokusajte ziveti s mojom platom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r>
              <a:rPr lang="sr-Latn-RS" dirty="0" smtClean="0"/>
              <a:t>Bolja vozila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r>
              <a:rPr lang="sr-Latn-RS" dirty="0" smtClean="0"/>
              <a:t>Korenite sistemske promene, mogu dati neku nadu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r>
              <a:rPr lang="sr-Latn-RS" dirty="0" smtClean="0"/>
              <a:t>Previse administracije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r>
              <a:rPr lang="sr-Latn-RS" dirty="0" smtClean="0"/>
              <a:t>Svaki komentar je suvisan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r>
              <a:rPr lang="sr-Latn-RS" dirty="0" smtClean="0"/>
              <a:t>Plata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r>
              <a:rPr lang="sr-Latn-RS" dirty="0" smtClean="0"/>
              <a:t>Sve je primedba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r>
              <a:rPr lang="sr-Latn-RS" dirty="0" smtClean="0"/>
              <a:t>Veoma nezadovoljni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r>
              <a:rPr lang="sr-Latn-RS" dirty="0" smtClean="0"/>
              <a:t>Veoma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r>
              <a:rPr lang="sr-Latn-RS" dirty="0" smtClean="0"/>
              <a:t>Nezadovoljni...  Ima toga jos...</a:t>
            </a:r>
            <a:endParaRPr lang="sr-Latn-R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 rot="5400000">
            <a:off x="5422119" y="-2126629"/>
            <a:ext cx="1015663" cy="7710986"/>
          </a:xfrm>
          <a:prstGeom prst="rect">
            <a:avLst/>
          </a:prstGeom>
          <a:gradFill>
            <a:gsLst>
              <a:gs pos="6000">
                <a:schemeClr val="tx1">
                  <a:lumMod val="65000"/>
                  <a:lumOff val="35000"/>
                </a:schemeClr>
              </a:gs>
              <a:gs pos="38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98937">
                <a:srgbClr val="DFDBC9"/>
              </a:gs>
              <a:gs pos="90000">
                <a:srgbClr val="DEDAC7"/>
              </a:gs>
              <a:gs pos="0">
                <a:srgbClr val="DCD8C4"/>
              </a:gs>
              <a:gs pos="82000">
                <a:srgbClr val="D8D3BD"/>
              </a:gs>
              <a:gs pos="59000">
                <a:schemeClr val="accent6">
                  <a:lumMod val="30000"/>
                  <a:lumOff val="70000"/>
                </a:schemeClr>
              </a:gs>
            </a:gsLst>
            <a:path path="circle">
              <a:fillToRect l="100000" t="100000"/>
            </a:path>
          </a:gradFill>
          <a:ln>
            <a:noFill/>
          </a:ln>
        </p:spPr>
        <p:txBody>
          <a:bodyPr vert="vert27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5400" b="1" dirty="0">
                <a:ln w="660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gradFill>
                  <a:gsLst>
                    <a:gs pos="53000">
                      <a:schemeClr val="tx1">
                        <a:lumMod val="65000"/>
                        <a:lumOff val="35000"/>
                      </a:schemeClr>
                    </a:gs>
                    <a:gs pos="38000">
                      <a:schemeClr val="accent6">
                        <a:lumMod val="45000"/>
                        <a:lumOff val="55000"/>
                      </a:schemeClr>
                    </a:gs>
                    <a:gs pos="74000">
                      <a:schemeClr val="accent6">
                        <a:lumMod val="75000"/>
                      </a:schemeClr>
                    </a:gs>
                    <a:gs pos="98937">
                      <a:srgbClr val="DFDBC9"/>
                    </a:gs>
                    <a:gs pos="97875">
                      <a:srgbClr val="DEDAC7"/>
                    </a:gs>
                    <a:gs pos="95750">
                      <a:srgbClr val="DCD8C4"/>
                    </a:gs>
                    <a:gs pos="0">
                      <a:schemeClr val="accent4">
                        <a:lumMod val="75000"/>
                      </a:schemeClr>
                    </a:gs>
                    <a:gs pos="34000">
                      <a:schemeClr val="accent6">
                        <a:lumMod val="30000"/>
                        <a:lumOff val="70000"/>
                      </a:schemeClr>
                    </a:gs>
                  </a:gsLst>
                  <a:path path="circle">
                    <a:fillToRect l="100000" t="100000"/>
                  </a:path>
                </a:gradFill>
                <a:effectLst>
                  <a:outerShdw dist="38100" dir="2700000" algn="tl" rotWithShape="0">
                    <a:schemeClr val="accent2"/>
                  </a:outerShdw>
                </a:effectLst>
                <a:latin typeface="+mn-lt"/>
                <a:cs typeface="+mn-cs"/>
              </a:rPr>
              <a:t>hvala</a:t>
            </a:r>
            <a:endParaRPr lang="en-US" sz="5400" b="1" dirty="0">
              <a:ln w="6600">
                <a:solidFill>
                  <a:schemeClr val="accent6">
                    <a:lumMod val="50000"/>
                  </a:schemeClr>
                </a:solidFill>
                <a:prstDash val="solid"/>
              </a:ln>
              <a:gradFill>
                <a:gsLst>
                  <a:gs pos="53000">
                    <a:schemeClr val="tx1">
                      <a:lumMod val="65000"/>
                      <a:lumOff val="35000"/>
                    </a:schemeClr>
                  </a:gs>
                  <a:gs pos="38000">
                    <a:schemeClr val="accent6">
                      <a:lumMod val="45000"/>
                      <a:lumOff val="55000"/>
                    </a:schemeClr>
                  </a:gs>
                  <a:gs pos="74000">
                    <a:schemeClr val="accent6">
                      <a:lumMod val="75000"/>
                    </a:schemeClr>
                  </a:gs>
                  <a:gs pos="98937">
                    <a:srgbClr val="DFDBC9"/>
                  </a:gs>
                  <a:gs pos="97875">
                    <a:srgbClr val="DEDAC7"/>
                  </a:gs>
                  <a:gs pos="95750">
                    <a:srgbClr val="DCD8C4"/>
                  </a:gs>
                  <a:gs pos="0">
                    <a:schemeClr val="accent4">
                      <a:lumMod val="75000"/>
                    </a:schemeClr>
                  </a:gs>
                  <a:gs pos="34000">
                    <a:schemeClr val="accent6">
                      <a:lumMod val="30000"/>
                      <a:lumOff val="70000"/>
                    </a:schemeClr>
                  </a:gs>
                </a:gsLst>
                <a:path path="circle">
                  <a:fillToRect l="100000" t="100000"/>
                </a:path>
              </a:gradFill>
              <a:effectLst>
                <a:outerShdw dist="38100" dir="2700000" algn="tl" rotWithShape="0">
                  <a:schemeClr val="accent2"/>
                </a:outerShdw>
              </a:effectLst>
              <a:latin typeface="+mn-lt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564573" y="5671930"/>
            <a:ext cx="4449170" cy="830997"/>
          </a:xfrm>
          <a:prstGeom prst="rect">
            <a:avLst/>
          </a:prstGeom>
          <a:gradFill>
            <a:gsLst>
              <a:gs pos="6000">
                <a:schemeClr val="tx1">
                  <a:lumMod val="65000"/>
                  <a:lumOff val="35000"/>
                </a:schemeClr>
              </a:gs>
              <a:gs pos="38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98937">
                <a:srgbClr val="DFDBC9"/>
              </a:gs>
              <a:gs pos="90000">
                <a:srgbClr val="DEDAC7"/>
              </a:gs>
              <a:gs pos="0">
                <a:srgbClr val="DCD8C4"/>
              </a:gs>
              <a:gs pos="82000">
                <a:srgbClr val="D8D3BD"/>
              </a:gs>
              <a:gs pos="59000">
                <a:schemeClr val="accent6">
                  <a:lumMod val="30000"/>
                  <a:lumOff val="70000"/>
                </a:schemeClr>
              </a:gs>
            </a:gsLst>
            <a:path path="circle">
              <a:fillToRect l="100000" t="100000"/>
            </a:path>
          </a:gra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2400" dirty="0">
                <a:latin typeface="Brush Script MT" panose="03060802040406070304" pitchFamily="66" charset="0"/>
                <a:cs typeface="+mn-cs"/>
              </a:rPr>
              <a:t>Davorka Bosnic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2400" dirty="0">
                <a:latin typeface="Brush Script MT" panose="03060802040406070304" pitchFamily="66" charset="0"/>
                <a:cs typeface="+mn-cs"/>
              </a:rPr>
              <a:t>Dipl.psiholog ZZJZ Sombor 2018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610</TotalTime>
  <Words>267</Words>
  <Application>Microsoft Office PowerPoint</Application>
  <PresentationFormat>Custom</PresentationFormat>
  <Paragraphs>57</Paragraphs>
  <Slides>9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Design Template</vt:lpstr>
      </vt:variant>
      <vt:variant>
        <vt:i4>14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30" baseType="lpstr">
      <vt:lpstr>Arial</vt:lpstr>
      <vt:lpstr>Century Gothic</vt:lpstr>
      <vt:lpstr>Wingdings 3</vt:lpstr>
      <vt:lpstr>Calibri</vt:lpstr>
      <vt:lpstr>Times New Roman</vt:lpstr>
      <vt:lpstr>Brush Script MT</vt:lpstr>
      <vt:lpstr>Ion Boardroom</vt:lpstr>
      <vt:lpstr>Ion Boardroom</vt:lpstr>
      <vt:lpstr>Ion Boardroom</vt:lpstr>
      <vt:lpstr>Ion Boardroom</vt:lpstr>
      <vt:lpstr>Ion Boardroom</vt:lpstr>
      <vt:lpstr>Ion Boardroom</vt:lpstr>
      <vt:lpstr>Ion Boardroom</vt:lpstr>
      <vt:lpstr>Ion Boardroom</vt:lpstr>
      <vt:lpstr>Ion Boardroom</vt:lpstr>
      <vt:lpstr>Ion Boardroom</vt:lpstr>
      <vt:lpstr>Ion Boardroom</vt:lpstr>
      <vt:lpstr>Ion Boardroom</vt:lpstr>
      <vt:lpstr>Ion Boardroom</vt:lpstr>
      <vt:lpstr>Ion Boardroom</vt:lpstr>
      <vt:lpstr>Microsoft Excel Chart</vt:lpstr>
      <vt:lpstr>ZADOVOLJSTVO ZAPOSLENIH ZDRAVSTVENIH RADNIKA  2017 ZAPADNO BACKI OKRUG</vt:lpstr>
      <vt:lpstr>Slide 2</vt:lpstr>
      <vt:lpstr>Slide 3</vt:lpstr>
      <vt:lpstr>Slide 4</vt:lpstr>
      <vt:lpstr>Slide 5</vt:lpstr>
      <vt:lpstr>*</vt:lpstr>
      <vt:lpstr>Slide 7</vt:lpstr>
      <vt:lpstr>Slide 8</vt:lpstr>
      <vt:lpstr>Slide 9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ZADOVOLJSTVO ZAPOSLENIH ZDRAVSTVENIH RADNIKA  2015 ZAPADNO BACKI OKRUG</dc:title>
  <dc:creator>Korisnik</dc:creator>
  <cp:lastModifiedBy>Statistika</cp:lastModifiedBy>
  <cp:revision>68</cp:revision>
  <dcterms:created xsi:type="dcterms:W3CDTF">2016-01-18T10:07:39Z</dcterms:created>
  <dcterms:modified xsi:type="dcterms:W3CDTF">2018-07-17T06:46:57Z</dcterms:modified>
</cp:coreProperties>
</file>