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04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3" r:id="rId8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03CD"/>
    <a:srgbClr val="409A28"/>
    <a:srgbClr val="DBE01A"/>
    <a:srgbClr val="64834D"/>
    <a:srgbClr val="64E404"/>
    <a:srgbClr val="99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80" d="100"/>
          <a:sy n="80" d="100"/>
        </p:scale>
        <p:origin x="-108" y="-84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0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6C766D-9EC8-4527-844D-80D016FE6F5C}" type="doc">
      <dgm:prSet loTypeId="urn:microsoft.com/office/officeart/2005/8/layout/vList2" loCatId="list" qsTypeId="urn:microsoft.com/office/officeart/2005/8/quickstyle/simple1#12" qsCatId="simple" csTypeId="urn:microsoft.com/office/officeart/2005/8/colors/accent1_2#10" csCatId="accent1" phldr="1"/>
      <dgm:spPr/>
      <dgm:t>
        <a:bodyPr/>
        <a:lstStyle/>
        <a:p>
          <a:endParaRPr lang="sr-Latn-RS"/>
        </a:p>
      </dgm:t>
    </dgm:pt>
    <dgm:pt modelId="{5B1232D1-FB65-40A9-A149-08B9CA1F1446}">
      <dgm:prSet phldrT="[Text]" custT="1"/>
      <dgm:spPr/>
      <dgm:t>
        <a:bodyPr/>
        <a:lstStyle/>
        <a:p>
          <a:r>
            <a:rPr lang="sr-Latn-RS" sz="3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ZZJZ Sombor    </a:t>
          </a:r>
        </a:p>
        <a:p>
          <a:r>
            <a:rPr lang="sr-Latn-RS" sz="3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 = 44</a:t>
          </a:r>
          <a:endParaRPr lang="sr-Latn-RS" sz="36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4D3E4C9-4AD9-4446-94A2-BD7EB4E4D03F}" type="parTrans" cxnId="{63E3C7D6-B3F5-4FCD-809B-38957D658A18}">
      <dgm:prSet/>
      <dgm:spPr/>
      <dgm:t>
        <a:bodyPr/>
        <a:lstStyle/>
        <a:p>
          <a:endParaRPr lang="sr-Latn-RS"/>
        </a:p>
      </dgm:t>
    </dgm:pt>
    <dgm:pt modelId="{032B6F98-68EB-46E3-90F5-E812F9A29056}" type="sibTrans" cxnId="{63E3C7D6-B3F5-4FCD-809B-38957D658A18}">
      <dgm:prSet/>
      <dgm:spPr/>
      <dgm:t>
        <a:bodyPr/>
        <a:lstStyle/>
        <a:p>
          <a:endParaRPr lang="sr-Latn-RS"/>
        </a:p>
      </dgm:t>
    </dgm:pt>
    <dgm:pt modelId="{CC99532B-3436-4D32-B7BF-7703C57AA07A}" type="pres">
      <dgm:prSet presAssocID="{4A6C766D-9EC8-4527-844D-80D016FE6F5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sr-Latn-RS"/>
        </a:p>
      </dgm:t>
    </dgm:pt>
    <dgm:pt modelId="{6330C0CD-B977-4EBB-ABF9-E23E33B29EEB}" type="pres">
      <dgm:prSet presAssocID="{5B1232D1-FB65-40A9-A149-08B9CA1F1446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sr-Latn-RS"/>
        </a:p>
      </dgm:t>
    </dgm:pt>
  </dgm:ptLst>
  <dgm:cxnLst>
    <dgm:cxn modelId="{63E3C7D6-B3F5-4FCD-809B-38957D658A18}" srcId="{4A6C766D-9EC8-4527-844D-80D016FE6F5C}" destId="{5B1232D1-FB65-40A9-A149-08B9CA1F1446}" srcOrd="0" destOrd="0" parTransId="{F4D3E4C9-4AD9-4446-94A2-BD7EB4E4D03F}" sibTransId="{032B6F98-68EB-46E3-90F5-E812F9A29056}"/>
    <dgm:cxn modelId="{C7DE0776-0D94-4BEA-BB41-401B9DC6BF66}" type="presOf" srcId="{5B1232D1-FB65-40A9-A149-08B9CA1F1446}" destId="{6330C0CD-B977-4EBB-ABF9-E23E33B29EEB}" srcOrd="0" destOrd="0" presId="urn:microsoft.com/office/officeart/2005/8/layout/vList2"/>
    <dgm:cxn modelId="{65619EAB-6CD4-48D3-A85C-91E0DDA12C33}" type="presOf" srcId="{4A6C766D-9EC8-4527-844D-80D016FE6F5C}" destId="{CC99532B-3436-4D32-B7BF-7703C57AA07A}" srcOrd="0" destOrd="0" presId="urn:microsoft.com/office/officeart/2005/8/layout/vList2"/>
    <dgm:cxn modelId="{6F4C95ED-0D31-4B9B-8A72-F483753E0982}" type="presParOf" srcId="{CC99532B-3436-4D32-B7BF-7703C57AA07A}" destId="{6330C0CD-B977-4EBB-ABF9-E23E33B29EE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>
            <a:spLocks/>
          </p:cNvSpPr>
          <p:nvPr/>
        </p:nvSpPr>
        <p:spPr bwMode="auto">
          <a:xfrm>
            <a:off x="3557588" y="630238"/>
            <a:ext cx="5235575" cy="5229225"/>
          </a:xfrm>
          <a:custGeom>
            <a:avLst/>
            <a:gdLst>
              <a:gd name="T0" fmla="*/ 0 w 3298"/>
              <a:gd name="T1" fmla="*/ 0 h 3294"/>
              <a:gd name="T2" fmla="*/ 3298 w 3298"/>
              <a:gd name="T3" fmla="*/ 3294 h 3294"/>
            </a:gdLst>
            <a:ahLst/>
            <a:cxnLst>
              <a:cxn ang="0">
                <a:pos x="1802" y="55"/>
              </a:cxn>
              <a:cxn ang="0">
                <a:pos x="1984" y="129"/>
              </a:cxn>
              <a:cxn ang="0">
                <a:pos x="2187" y="111"/>
              </a:cxn>
              <a:cxn ang="0">
                <a:pos x="2350" y="175"/>
              </a:cxn>
              <a:cxn ang="0">
                <a:pos x="2467" y="319"/>
              </a:cxn>
              <a:cxn ang="0">
                <a:pos x="2623" y="402"/>
              </a:cxn>
              <a:cxn ang="0">
                <a:pos x="2793" y="464"/>
              </a:cxn>
              <a:cxn ang="0">
                <a:pos x="2879" y="613"/>
              </a:cxn>
              <a:cxn ang="0">
                <a:pos x="2940" y="785"/>
              </a:cxn>
              <a:cxn ang="0">
                <a:pos x="3076" y="907"/>
              </a:cxn>
              <a:cxn ang="0">
                <a:pos x="3182" y="1047"/>
              </a:cxn>
              <a:cxn ang="0">
                <a:pos x="3171" y="1246"/>
              </a:cxn>
              <a:cxn ang="0">
                <a:pos x="3209" y="1434"/>
              </a:cxn>
              <a:cxn ang="0">
                <a:pos x="3295" y="1615"/>
              </a:cxn>
              <a:cxn ang="0">
                <a:pos x="3243" y="1800"/>
              </a:cxn>
              <a:cxn ang="0">
                <a:pos x="3169" y="1981"/>
              </a:cxn>
              <a:cxn ang="0">
                <a:pos x="3187" y="2184"/>
              </a:cxn>
              <a:cxn ang="0">
                <a:pos x="3123" y="2347"/>
              </a:cxn>
              <a:cxn ang="0">
                <a:pos x="2978" y="2464"/>
              </a:cxn>
              <a:cxn ang="0">
                <a:pos x="2895" y="2620"/>
              </a:cxn>
              <a:cxn ang="0">
                <a:pos x="2833" y="2790"/>
              </a:cxn>
              <a:cxn ang="0">
                <a:pos x="2684" y="2876"/>
              </a:cxn>
              <a:cxn ang="0">
                <a:pos x="2512" y="2937"/>
              </a:cxn>
              <a:cxn ang="0">
                <a:pos x="2390" y="3072"/>
              </a:cxn>
              <a:cxn ang="0">
                <a:pos x="2250" y="3178"/>
              </a:cxn>
              <a:cxn ang="0">
                <a:pos x="2051" y="3167"/>
              </a:cxn>
              <a:cxn ang="0">
                <a:pos x="1862" y="3205"/>
              </a:cxn>
              <a:cxn ang="0">
                <a:pos x="1681" y="3291"/>
              </a:cxn>
              <a:cxn ang="0">
                <a:pos x="1496" y="3239"/>
              </a:cxn>
              <a:cxn ang="0">
                <a:pos x="1314" y="3165"/>
              </a:cxn>
              <a:cxn ang="0">
                <a:pos x="1111" y="3183"/>
              </a:cxn>
              <a:cxn ang="0">
                <a:pos x="948" y="3119"/>
              </a:cxn>
              <a:cxn ang="0">
                <a:pos x="831" y="2975"/>
              </a:cxn>
              <a:cxn ang="0">
                <a:pos x="675" y="2892"/>
              </a:cxn>
              <a:cxn ang="0">
                <a:pos x="505" y="2830"/>
              </a:cxn>
              <a:cxn ang="0">
                <a:pos x="419" y="2681"/>
              </a:cxn>
              <a:cxn ang="0">
                <a:pos x="358" y="2509"/>
              </a:cxn>
              <a:cxn ang="0">
                <a:pos x="222" y="2387"/>
              </a:cxn>
              <a:cxn ang="0">
                <a:pos x="116" y="2247"/>
              </a:cxn>
              <a:cxn ang="0">
                <a:pos x="127" y="2048"/>
              </a:cxn>
              <a:cxn ang="0">
                <a:pos x="90" y="1860"/>
              </a:cxn>
              <a:cxn ang="0">
                <a:pos x="3" y="1679"/>
              </a:cxn>
              <a:cxn ang="0">
                <a:pos x="55" y="1494"/>
              </a:cxn>
              <a:cxn ang="0">
                <a:pos x="129" y="1313"/>
              </a:cxn>
              <a:cxn ang="0">
                <a:pos x="111" y="1110"/>
              </a:cxn>
              <a:cxn ang="0">
                <a:pos x="175" y="947"/>
              </a:cxn>
              <a:cxn ang="0">
                <a:pos x="320" y="830"/>
              </a:cxn>
              <a:cxn ang="0">
                <a:pos x="403" y="674"/>
              </a:cxn>
              <a:cxn ang="0">
                <a:pos x="465" y="504"/>
              </a:cxn>
              <a:cxn ang="0">
                <a:pos x="614" y="418"/>
              </a:cxn>
              <a:cxn ang="0">
                <a:pos x="786" y="357"/>
              </a:cxn>
              <a:cxn ang="0">
                <a:pos x="908" y="222"/>
              </a:cxn>
              <a:cxn ang="0">
                <a:pos x="1048" y="116"/>
              </a:cxn>
              <a:cxn ang="0">
                <a:pos x="1247" y="127"/>
              </a:cxn>
              <a:cxn ang="0">
                <a:pos x="1436" y="89"/>
              </a:cxn>
              <a:cxn ang="0">
                <a:pos x="1617" y="3"/>
              </a:cxn>
            </a:cxnLst>
            <a:rect l="T0" t="T1" r="T2" b="T3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Rectangle 12"/>
          <p:cNvSpPr/>
          <p:nvPr/>
        </p:nvSpPr>
        <p:spPr>
          <a:xfrm>
            <a:off x="0" y="0"/>
            <a:ext cx="284163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1077913" y="6375400"/>
            <a:ext cx="2330450" cy="349250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88FF42F7-052B-45DC-A136-BEDD2BFA723B}" type="datetimeFigureOut">
              <a:rPr lang="en-US"/>
              <a:pPr>
                <a:defRPr/>
              </a:pPr>
              <a:t>7/17/2018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79888" y="6375400"/>
            <a:ext cx="4114800" cy="346075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800" y="6375400"/>
            <a:ext cx="2328863" cy="346075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D9D34776-412B-4B01-9B40-BFD1842196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A09417-9237-41DC-97B4-47624ED567C9}" type="datetimeFigureOut">
              <a:rPr lang="en-US"/>
              <a:pPr>
                <a:defRPr/>
              </a:pPr>
              <a:t>7/17/2018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CA91AB-BEFE-4E7C-BA12-A1439222F1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F1F0F0-0313-4B54-8A29-0953A4B818C5}" type="datetimeFigureOut">
              <a:rPr lang="en-US"/>
              <a:pPr>
                <a:defRPr/>
              </a:pPr>
              <a:t>7/17/2018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77E640-2E1B-41DA-96AA-4EF51E1B350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F93BA1-96E6-493C-BA34-B8597DEEC72A}" type="datetimeFigureOut">
              <a:rPr lang="en-US"/>
              <a:pPr>
                <a:defRPr/>
              </a:pPr>
              <a:t>7/17/2018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5CFE8-8C37-4258-AF2C-24E5D60EF48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5" name="Freeform 6"/>
            <p:cNvSpPr>
              <a:spLocks/>
            </p:cNvSpPr>
            <p:nvPr/>
          </p:nvSpPr>
          <p:spPr bwMode="auto">
            <a:xfrm>
              <a:off x="0" y="0"/>
              <a:ext cx="2814638" cy="6858000"/>
            </a:xfrm>
            <a:custGeom>
              <a:avLst/>
              <a:gdLst>
                <a:gd name="T0" fmla="*/ 0 w 1773"/>
                <a:gd name="T1" fmla="*/ 0 h 4320"/>
                <a:gd name="T2" fmla="*/ 1773 w 1773"/>
                <a:gd name="T3" fmla="*/ 4320 h 4320"/>
              </a:gdLst>
              <a:ahLst/>
              <a:cxnLst>
                <a:cxn ang="0">
                  <a:pos x="891" y="0"/>
                </a:cxn>
                <a:cxn ang="0">
                  <a:pos x="921" y="111"/>
                </a:cxn>
                <a:cxn ang="0">
                  <a:pos x="957" y="217"/>
                </a:cxn>
                <a:cxn ang="0">
                  <a:pos x="1007" y="312"/>
                </a:cxn>
                <a:cxn ang="0">
                  <a:pos x="1069" y="387"/>
                </a:cxn>
                <a:cxn ang="0">
                  <a:pos x="1145" y="456"/>
                </a:cxn>
                <a:cxn ang="0">
                  <a:pos x="1227" y="520"/>
                </a:cxn>
                <a:cxn ang="0">
                  <a:pos x="1311" y="584"/>
                </a:cxn>
                <a:cxn ang="0">
                  <a:pos x="1390" y="651"/>
                </a:cxn>
                <a:cxn ang="0">
                  <a:pos x="1456" y="725"/>
                </a:cxn>
                <a:cxn ang="0">
                  <a:pos x="1505" y="808"/>
                </a:cxn>
                <a:cxn ang="0">
                  <a:pos x="1530" y="907"/>
                </a:cxn>
                <a:cxn ang="0">
                  <a:pos x="1534" y="1013"/>
                </a:cxn>
                <a:cxn ang="0">
                  <a:pos x="1523" y="1125"/>
                </a:cxn>
                <a:cxn ang="0">
                  <a:pos x="1508" y="1237"/>
                </a:cxn>
                <a:cxn ang="0">
                  <a:pos x="1496" y="1350"/>
                </a:cxn>
                <a:cxn ang="0">
                  <a:pos x="1497" y="1458"/>
                </a:cxn>
                <a:cxn ang="0">
                  <a:pos x="1517" y="1560"/>
                </a:cxn>
                <a:cxn ang="0">
                  <a:pos x="1557" y="1659"/>
                </a:cxn>
                <a:cxn ang="0">
                  <a:pos x="1611" y="1757"/>
                </a:cxn>
                <a:cxn ang="0">
                  <a:pos x="1669" y="1855"/>
                </a:cxn>
                <a:cxn ang="0">
                  <a:pos x="1721" y="1954"/>
                </a:cxn>
                <a:cxn ang="0">
                  <a:pos x="1759" y="2057"/>
                </a:cxn>
                <a:cxn ang="0">
                  <a:pos x="1773" y="2160"/>
                </a:cxn>
                <a:cxn ang="0">
                  <a:pos x="1759" y="2263"/>
                </a:cxn>
                <a:cxn ang="0">
                  <a:pos x="1721" y="2366"/>
                </a:cxn>
                <a:cxn ang="0">
                  <a:pos x="1669" y="2465"/>
                </a:cxn>
                <a:cxn ang="0">
                  <a:pos x="1611" y="2563"/>
                </a:cxn>
                <a:cxn ang="0">
                  <a:pos x="1557" y="2661"/>
                </a:cxn>
                <a:cxn ang="0">
                  <a:pos x="1517" y="2760"/>
                </a:cxn>
                <a:cxn ang="0">
                  <a:pos x="1497" y="2862"/>
                </a:cxn>
                <a:cxn ang="0">
                  <a:pos x="1496" y="2970"/>
                </a:cxn>
                <a:cxn ang="0">
                  <a:pos x="1508" y="3083"/>
                </a:cxn>
                <a:cxn ang="0">
                  <a:pos x="1523" y="3195"/>
                </a:cxn>
                <a:cxn ang="0">
                  <a:pos x="1534" y="3307"/>
                </a:cxn>
                <a:cxn ang="0">
                  <a:pos x="1530" y="3413"/>
                </a:cxn>
                <a:cxn ang="0">
                  <a:pos x="1505" y="3512"/>
                </a:cxn>
                <a:cxn ang="0">
                  <a:pos x="1456" y="3595"/>
                </a:cxn>
                <a:cxn ang="0">
                  <a:pos x="1390" y="3669"/>
                </a:cxn>
                <a:cxn ang="0">
                  <a:pos x="1311" y="3736"/>
                </a:cxn>
                <a:cxn ang="0">
                  <a:pos x="1227" y="3800"/>
                </a:cxn>
                <a:cxn ang="0">
                  <a:pos x="1145" y="3864"/>
                </a:cxn>
                <a:cxn ang="0">
                  <a:pos x="1069" y="3933"/>
                </a:cxn>
                <a:cxn ang="0">
                  <a:pos x="1007" y="4008"/>
                </a:cxn>
                <a:cxn ang="0">
                  <a:pos x="957" y="4103"/>
                </a:cxn>
                <a:cxn ang="0">
                  <a:pos x="921" y="4209"/>
                </a:cxn>
                <a:cxn ang="0">
                  <a:pos x="891" y="4320"/>
                </a:cxn>
                <a:cxn ang="0">
                  <a:pos x="0" y="0"/>
                </a:cxn>
              </a:cxnLst>
              <a:rect l="T0" t="T1" r="T2" b="T3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11"/>
            <p:cNvSpPr>
              <a:spLocks/>
            </p:cNvSpPr>
            <p:nvPr/>
          </p:nvSpPr>
          <p:spPr bwMode="auto">
            <a:xfrm>
              <a:off x="874713" y="0"/>
              <a:ext cx="1646237" cy="6858000"/>
            </a:xfrm>
            <a:custGeom>
              <a:avLst/>
              <a:gdLst>
                <a:gd name="T0" fmla="*/ 0 w 1037"/>
                <a:gd name="T1" fmla="*/ 0 h 4320"/>
                <a:gd name="T2" fmla="*/ 1037 w 1037"/>
                <a:gd name="T3" fmla="*/ 4320 h 4320"/>
              </a:gdLst>
              <a:ahLst/>
              <a:cxnLst>
                <a:cxn ang="0">
                  <a:pos x="188" y="55"/>
                </a:cxn>
                <a:cxn ang="0">
                  <a:pos x="234" y="223"/>
                </a:cxn>
                <a:cxn ang="0">
                  <a:pos x="292" y="381"/>
                </a:cxn>
                <a:cxn ang="0">
                  <a:pos x="382" y="503"/>
                </a:cxn>
                <a:cxn ang="0">
                  <a:pos x="502" y="603"/>
                </a:cxn>
                <a:cxn ang="0">
                  <a:pos x="628" y="700"/>
                </a:cxn>
                <a:cxn ang="0">
                  <a:pos x="736" y="808"/>
                </a:cxn>
                <a:cxn ang="0">
                  <a:pos x="800" y="937"/>
                </a:cxn>
                <a:cxn ang="0">
                  <a:pos x="812" y="1085"/>
                </a:cxn>
                <a:cxn ang="0">
                  <a:pos x="796" y="1242"/>
                </a:cxn>
                <a:cxn ang="0">
                  <a:pos x="778" y="1401"/>
                </a:cxn>
                <a:cxn ang="0">
                  <a:pos x="784" y="1551"/>
                </a:cxn>
                <a:cxn ang="0">
                  <a:pos x="841" y="1702"/>
                </a:cxn>
                <a:cxn ang="0">
                  <a:pos x="926" y="1851"/>
                </a:cxn>
                <a:cxn ang="0">
                  <a:pos x="1003" y="2003"/>
                </a:cxn>
                <a:cxn ang="0">
                  <a:pos x="1037" y="2160"/>
                </a:cxn>
                <a:cxn ang="0">
                  <a:pos x="1003" y="2317"/>
                </a:cxn>
                <a:cxn ang="0">
                  <a:pos x="926" y="2469"/>
                </a:cxn>
                <a:cxn ang="0">
                  <a:pos x="841" y="2618"/>
                </a:cxn>
                <a:cxn ang="0">
                  <a:pos x="784" y="2769"/>
                </a:cxn>
                <a:cxn ang="0">
                  <a:pos x="778" y="2919"/>
                </a:cxn>
                <a:cxn ang="0">
                  <a:pos x="796" y="3078"/>
                </a:cxn>
                <a:cxn ang="0">
                  <a:pos x="812" y="3235"/>
                </a:cxn>
                <a:cxn ang="0">
                  <a:pos x="800" y="3383"/>
                </a:cxn>
                <a:cxn ang="0">
                  <a:pos x="736" y="3512"/>
                </a:cxn>
                <a:cxn ang="0">
                  <a:pos x="628" y="3620"/>
                </a:cxn>
                <a:cxn ang="0">
                  <a:pos x="502" y="3717"/>
                </a:cxn>
                <a:cxn ang="0">
                  <a:pos x="382" y="3817"/>
                </a:cxn>
                <a:cxn ang="0">
                  <a:pos x="292" y="3939"/>
                </a:cxn>
                <a:cxn ang="0">
                  <a:pos x="234" y="4097"/>
                </a:cxn>
                <a:cxn ang="0">
                  <a:pos x="188" y="4265"/>
                </a:cxn>
                <a:cxn ang="0">
                  <a:pos x="17" y="4278"/>
                </a:cxn>
                <a:cxn ang="0">
                  <a:pos x="60" y="4131"/>
                </a:cxn>
                <a:cxn ang="0">
                  <a:pos x="109" y="3964"/>
                </a:cxn>
                <a:cxn ang="0">
                  <a:pos x="186" y="3804"/>
                </a:cxn>
                <a:cxn ang="0">
                  <a:pos x="303" y="3672"/>
                </a:cxn>
                <a:cxn ang="0">
                  <a:pos x="438" y="3565"/>
                </a:cxn>
                <a:cxn ang="0">
                  <a:pos x="561" y="3466"/>
                </a:cxn>
                <a:cxn ang="0">
                  <a:pos x="638" y="3367"/>
                </a:cxn>
                <a:cxn ang="0">
                  <a:pos x="654" y="3265"/>
                </a:cxn>
                <a:cxn ang="0">
                  <a:pos x="642" y="3137"/>
                </a:cxn>
                <a:cxn ang="0">
                  <a:pos x="620" y="2952"/>
                </a:cxn>
                <a:cxn ang="0">
                  <a:pos x="628" y="2737"/>
                </a:cxn>
                <a:cxn ang="0">
                  <a:pos x="685" y="2574"/>
                </a:cxn>
                <a:cxn ang="0">
                  <a:pos x="767" y="2423"/>
                </a:cxn>
                <a:cxn ang="0">
                  <a:pos x="834" y="2303"/>
                </a:cxn>
                <a:cxn ang="0">
                  <a:pos x="873" y="2194"/>
                </a:cxn>
                <a:cxn ang="0">
                  <a:pos x="864" y="2092"/>
                </a:cxn>
                <a:cxn ang="0">
                  <a:pos x="813" y="1978"/>
                </a:cxn>
                <a:cxn ang="0">
                  <a:pos x="739" y="1848"/>
                </a:cxn>
                <a:cxn ang="0">
                  <a:pos x="661" y="1694"/>
                </a:cxn>
                <a:cxn ang="0">
                  <a:pos x="618" y="1511"/>
                </a:cxn>
                <a:cxn ang="0">
                  <a:pos x="626" y="1299"/>
                </a:cxn>
                <a:cxn ang="0">
                  <a:pos x="647" y="1139"/>
                </a:cxn>
                <a:cxn ang="0">
                  <a:pos x="652" y="1018"/>
                </a:cxn>
                <a:cxn ang="0">
                  <a:pos x="620" y="920"/>
                </a:cxn>
                <a:cxn ang="0">
                  <a:pos x="523" y="822"/>
                </a:cxn>
                <a:cxn ang="0">
                  <a:pos x="392" y="721"/>
                </a:cxn>
                <a:cxn ang="0">
                  <a:pos x="261" y="607"/>
                </a:cxn>
                <a:cxn ang="0">
                  <a:pos x="156" y="465"/>
                </a:cxn>
                <a:cxn ang="0">
                  <a:pos x="90" y="301"/>
                </a:cxn>
                <a:cxn ang="0">
                  <a:pos x="46" y="137"/>
                </a:cxn>
                <a:cxn ang="0">
                  <a:pos x="0" y="0"/>
                </a:cxn>
              </a:cxnLst>
              <a:rect l="T0" t="T1" r="T2" b="T3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/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913" y="6375400"/>
            <a:ext cx="1493837" cy="349250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1F340D39-944D-43CA-A988-E74B420A1524}" type="datetimeFigureOut">
              <a:rPr lang="en-US"/>
              <a:pPr>
                <a:defRPr/>
              </a:pPr>
              <a:t>7/17/2018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8438" y="6375400"/>
            <a:ext cx="4114800" cy="346075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513" y="6375400"/>
            <a:ext cx="1487487" cy="346075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BEF7711-738C-4F48-93D9-51A392EAAF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5CD604-6CFC-4FC4-97A1-EE56D91C9AB4}" type="datetimeFigureOut">
              <a:rPr lang="en-US"/>
              <a:pPr>
                <a:defRPr/>
              </a:pPr>
              <a:t>7/17/2018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59F771-1D74-4E9A-A3B2-DADA43E7FA0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343BD6-726B-4472-A9BE-0FF5C46C4BBA}" type="datetimeFigureOut">
              <a:rPr lang="en-US"/>
              <a:pPr>
                <a:defRPr/>
              </a:pPr>
              <a:t>7/17/2018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D5BAC3-8010-45DA-8EAB-B211E079F7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63ABF-18BA-4A65-BC6D-2BB35A75ED26}" type="datetimeFigureOut">
              <a:rPr lang="en-US"/>
              <a:pPr>
                <a:defRPr/>
              </a:pPr>
              <a:t>7/17/2018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22E3F-6AFD-4EE5-9990-2641008181C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D29E14-8657-4F3B-8059-6B25954729CE}" type="datetimeFigureOut">
              <a:rPr lang="en-US"/>
              <a:pPr>
                <a:defRPr/>
              </a:pPr>
              <a:t>7/17/2018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4332D-5A9B-45FC-BC72-F93B5580FA6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>
            <a:off x="7389813" y="0"/>
            <a:ext cx="4802187" cy="6858000"/>
          </a:xfrm>
          <a:custGeom>
            <a:avLst/>
            <a:gdLst>
              <a:gd name="T0" fmla="*/ 0 w 3025"/>
              <a:gd name="T1" fmla="*/ 0 h 4320"/>
              <a:gd name="T2" fmla="*/ 3025 w 3025"/>
              <a:gd name="T3" fmla="*/ 4320 h 4320"/>
            </a:gdLst>
            <a:ahLst/>
            <a:cxnLst>
              <a:cxn ang="0">
                <a:pos x="3025" y="4320"/>
              </a:cxn>
              <a:cxn ang="0">
                <a:pos x="8" y="4243"/>
              </a:cxn>
              <a:cxn ang="0">
                <a:pos x="34" y="4156"/>
              </a:cxn>
              <a:cxn ang="0">
                <a:pos x="69" y="4087"/>
              </a:cxn>
              <a:cxn ang="0">
                <a:pos x="99" y="4007"/>
              </a:cxn>
              <a:cxn ang="0">
                <a:pos x="113" y="3895"/>
              </a:cxn>
              <a:cxn ang="0">
                <a:pos x="99" y="3782"/>
              </a:cxn>
              <a:cxn ang="0">
                <a:pos x="68" y="3702"/>
              </a:cxn>
              <a:cxn ang="0">
                <a:pos x="33" y="3630"/>
              </a:cxn>
              <a:cxn ang="0">
                <a:pos x="7" y="3542"/>
              </a:cxn>
              <a:cxn ang="0">
                <a:pos x="1" y="3418"/>
              </a:cxn>
              <a:cxn ang="0">
                <a:pos x="22" y="3319"/>
              </a:cxn>
              <a:cxn ang="0">
                <a:pos x="56" y="3244"/>
              </a:cxn>
              <a:cxn ang="0">
                <a:pos x="90" y="3171"/>
              </a:cxn>
              <a:cxn ang="0">
                <a:pos x="111" y="3071"/>
              </a:cxn>
              <a:cxn ang="0">
                <a:pos x="106" y="2947"/>
              </a:cxn>
              <a:cxn ang="0">
                <a:pos x="80" y="2858"/>
              </a:cxn>
              <a:cxn ang="0">
                <a:pos x="33" y="2763"/>
              </a:cxn>
              <a:cxn ang="0">
                <a:pos x="7" y="2674"/>
              </a:cxn>
              <a:cxn ang="0">
                <a:pos x="1" y="2550"/>
              </a:cxn>
              <a:cxn ang="0">
                <a:pos x="22" y="2451"/>
              </a:cxn>
              <a:cxn ang="0">
                <a:pos x="68" y="2354"/>
              </a:cxn>
              <a:cxn ang="0">
                <a:pos x="99" y="2274"/>
              </a:cxn>
              <a:cxn ang="0">
                <a:pos x="113" y="2159"/>
              </a:cxn>
              <a:cxn ang="0">
                <a:pos x="99" y="2046"/>
              </a:cxn>
              <a:cxn ang="0">
                <a:pos x="68" y="1966"/>
              </a:cxn>
              <a:cxn ang="0">
                <a:pos x="33" y="1896"/>
              </a:cxn>
              <a:cxn ang="0">
                <a:pos x="7" y="1807"/>
              </a:cxn>
              <a:cxn ang="0">
                <a:pos x="1" y="1683"/>
              </a:cxn>
              <a:cxn ang="0">
                <a:pos x="22" y="1583"/>
              </a:cxn>
              <a:cxn ang="0">
                <a:pos x="56" y="1509"/>
              </a:cxn>
              <a:cxn ang="0">
                <a:pos x="90" y="1435"/>
              </a:cxn>
              <a:cxn ang="0">
                <a:pos x="111" y="1335"/>
              </a:cxn>
              <a:cxn ang="0">
                <a:pos x="106" y="1211"/>
              </a:cxn>
              <a:cxn ang="0">
                <a:pos x="80" y="1123"/>
              </a:cxn>
              <a:cxn ang="0">
                <a:pos x="44" y="1053"/>
              </a:cxn>
              <a:cxn ang="0">
                <a:pos x="13" y="973"/>
              </a:cxn>
              <a:cxn ang="0">
                <a:pos x="0" y="859"/>
              </a:cxn>
              <a:cxn ang="0">
                <a:pos x="13" y="745"/>
              </a:cxn>
              <a:cxn ang="0">
                <a:pos x="44" y="665"/>
              </a:cxn>
              <a:cxn ang="0">
                <a:pos x="80" y="594"/>
              </a:cxn>
              <a:cxn ang="0">
                <a:pos x="106" y="505"/>
              </a:cxn>
              <a:cxn ang="0">
                <a:pos x="111" y="382"/>
              </a:cxn>
              <a:cxn ang="0">
                <a:pos x="90" y="284"/>
              </a:cxn>
              <a:cxn ang="0">
                <a:pos x="58" y="211"/>
              </a:cxn>
              <a:cxn ang="0">
                <a:pos x="24" y="137"/>
              </a:cxn>
              <a:cxn ang="0">
                <a:pos x="3" y="42"/>
              </a:cxn>
            </a:cxnLst>
            <a:rect l="T0" t="T1" r="T2" b="T3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Rectangle 7"/>
          <p:cNvSpPr/>
          <p:nvPr/>
        </p:nvSpPr>
        <p:spPr>
          <a:xfrm>
            <a:off x="0" y="0"/>
            <a:ext cx="284163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/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765175" y="6375400"/>
            <a:ext cx="1233488" cy="349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EA2E90-5173-428F-A282-CC00A63670A4}" type="datetimeFigureOut">
              <a:rPr lang="en-US"/>
              <a:pPr>
                <a:defRPr/>
              </a:pPr>
              <a:t>7/17/2018</a:t>
            </a:fld>
            <a:endParaRPr lang="en-US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438" y="6375400"/>
            <a:ext cx="3482975" cy="3460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188" y="6375400"/>
            <a:ext cx="1231900" cy="3460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63BDF3-3130-43A4-BCE1-560031E34B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>
            <a:off x="7389813" y="0"/>
            <a:ext cx="4802187" cy="6858000"/>
          </a:xfrm>
          <a:custGeom>
            <a:avLst/>
            <a:gdLst>
              <a:gd name="T0" fmla="*/ 0 w 3025"/>
              <a:gd name="T1" fmla="*/ 0 h 4320"/>
              <a:gd name="T2" fmla="*/ 3025 w 3025"/>
              <a:gd name="T3" fmla="*/ 4320 h 4320"/>
            </a:gdLst>
            <a:ahLst/>
            <a:cxnLst>
              <a:cxn ang="0">
                <a:pos x="3025" y="4320"/>
              </a:cxn>
              <a:cxn ang="0">
                <a:pos x="8" y="4243"/>
              </a:cxn>
              <a:cxn ang="0">
                <a:pos x="34" y="4156"/>
              </a:cxn>
              <a:cxn ang="0">
                <a:pos x="69" y="4087"/>
              </a:cxn>
              <a:cxn ang="0">
                <a:pos x="99" y="4007"/>
              </a:cxn>
              <a:cxn ang="0">
                <a:pos x="113" y="3895"/>
              </a:cxn>
              <a:cxn ang="0">
                <a:pos x="99" y="3782"/>
              </a:cxn>
              <a:cxn ang="0">
                <a:pos x="68" y="3702"/>
              </a:cxn>
              <a:cxn ang="0">
                <a:pos x="33" y="3630"/>
              </a:cxn>
              <a:cxn ang="0">
                <a:pos x="7" y="3542"/>
              </a:cxn>
              <a:cxn ang="0">
                <a:pos x="1" y="3418"/>
              </a:cxn>
              <a:cxn ang="0">
                <a:pos x="22" y="3319"/>
              </a:cxn>
              <a:cxn ang="0">
                <a:pos x="56" y="3244"/>
              </a:cxn>
              <a:cxn ang="0">
                <a:pos x="90" y="3171"/>
              </a:cxn>
              <a:cxn ang="0">
                <a:pos x="111" y="3071"/>
              </a:cxn>
              <a:cxn ang="0">
                <a:pos x="106" y="2947"/>
              </a:cxn>
              <a:cxn ang="0">
                <a:pos x="80" y="2858"/>
              </a:cxn>
              <a:cxn ang="0">
                <a:pos x="33" y="2763"/>
              </a:cxn>
              <a:cxn ang="0">
                <a:pos x="7" y="2674"/>
              </a:cxn>
              <a:cxn ang="0">
                <a:pos x="1" y="2550"/>
              </a:cxn>
              <a:cxn ang="0">
                <a:pos x="22" y="2451"/>
              </a:cxn>
              <a:cxn ang="0">
                <a:pos x="68" y="2354"/>
              </a:cxn>
              <a:cxn ang="0">
                <a:pos x="99" y="2274"/>
              </a:cxn>
              <a:cxn ang="0">
                <a:pos x="113" y="2159"/>
              </a:cxn>
              <a:cxn ang="0">
                <a:pos x="99" y="2046"/>
              </a:cxn>
              <a:cxn ang="0">
                <a:pos x="68" y="1966"/>
              </a:cxn>
              <a:cxn ang="0">
                <a:pos x="33" y="1896"/>
              </a:cxn>
              <a:cxn ang="0">
                <a:pos x="7" y="1807"/>
              </a:cxn>
              <a:cxn ang="0">
                <a:pos x="1" y="1683"/>
              </a:cxn>
              <a:cxn ang="0">
                <a:pos x="22" y="1583"/>
              </a:cxn>
              <a:cxn ang="0">
                <a:pos x="56" y="1509"/>
              </a:cxn>
              <a:cxn ang="0">
                <a:pos x="90" y="1435"/>
              </a:cxn>
              <a:cxn ang="0">
                <a:pos x="111" y="1335"/>
              </a:cxn>
              <a:cxn ang="0">
                <a:pos x="106" y="1211"/>
              </a:cxn>
              <a:cxn ang="0">
                <a:pos x="80" y="1123"/>
              </a:cxn>
              <a:cxn ang="0">
                <a:pos x="44" y="1053"/>
              </a:cxn>
              <a:cxn ang="0">
                <a:pos x="13" y="973"/>
              </a:cxn>
              <a:cxn ang="0">
                <a:pos x="0" y="859"/>
              </a:cxn>
              <a:cxn ang="0">
                <a:pos x="13" y="745"/>
              </a:cxn>
              <a:cxn ang="0">
                <a:pos x="44" y="665"/>
              </a:cxn>
              <a:cxn ang="0">
                <a:pos x="80" y="594"/>
              </a:cxn>
              <a:cxn ang="0">
                <a:pos x="106" y="505"/>
              </a:cxn>
              <a:cxn ang="0">
                <a:pos x="111" y="382"/>
              </a:cxn>
              <a:cxn ang="0">
                <a:pos x="90" y="284"/>
              </a:cxn>
              <a:cxn ang="0">
                <a:pos x="58" y="211"/>
              </a:cxn>
              <a:cxn ang="0">
                <a:pos x="24" y="137"/>
              </a:cxn>
              <a:cxn ang="0">
                <a:pos x="3" y="42"/>
              </a:cxn>
            </a:cxnLst>
            <a:rect l="T0" t="T1" r="T2" b="T3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Rectangle 11"/>
          <p:cNvSpPr/>
          <p:nvPr/>
        </p:nvSpPr>
        <p:spPr>
          <a:xfrm>
            <a:off x="0" y="0"/>
            <a:ext cx="284163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/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765175" y="6375400"/>
            <a:ext cx="1233488" cy="349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5BB42F-4D14-44FD-B268-A05A85711058}" type="datetimeFigureOut">
              <a:rPr lang="en-US"/>
              <a:pPr>
                <a:defRPr/>
              </a:pPr>
              <a:t>7/17/2018</a:t>
            </a:fld>
            <a:endParaRPr lang="en-US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438" y="6375400"/>
            <a:ext cx="3482975" cy="3460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8013" y="6375400"/>
            <a:ext cx="1233487" cy="3460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6F6BEC-EEB6-4421-9E56-C80D833273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0950" y="382588"/>
            <a:ext cx="10179050" cy="149225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250950" y="2286000"/>
            <a:ext cx="10179050" cy="359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0950" y="6375400"/>
            <a:ext cx="2330450" cy="349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C10D66B-9FD7-4E2E-BA55-5A59E12EC4E8}" type="datetimeFigureOut">
              <a:rPr lang="en-US"/>
              <a:pPr>
                <a:defRPr/>
              </a:pPr>
              <a:t>7/17/2018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400"/>
            <a:ext cx="4114800" cy="3460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75400"/>
            <a:ext cx="2819400" cy="3460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99B1CF3-9570-4F71-A1DF-ED8015493E5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Freeform 6"/>
          <p:cNvSpPr>
            <a:spLocks/>
          </p:cNvSpPr>
          <p:nvPr/>
        </p:nvSpPr>
        <p:spPr bwMode="auto">
          <a:xfrm>
            <a:off x="0" y="0"/>
            <a:ext cx="885825" cy="6858000"/>
          </a:xfrm>
          <a:custGeom>
            <a:avLst/>
            <a:gdLst>
              <a:gd name="T0" fmla="*/ 0 w 558"/>
              <a:gd name="T1" fmla="*/ 0 h 4320"/>
              <a:gd name="T2" fmla="*/ 558 w 558"/>
              <a:gd name="T3" fmla="*/ 4320 h 4320"/>
            </a:gdLst>
            <a:ahLst/>
            <a:cxnLst>
              <a:cxn ang="0">
                <a:pos x="448" y="43"/>
              </a:cxn>
              <a:cxn ang="0">
                <a:pos x="469" y="143"/>
              </a:cxn>
              <a:cxn ang="0">
                <a:pos x="503" y="216"/>
              </a:cxn>
              <a:cxn ang="0">
                <a:pos x="535" y="289"/>
              </a:cxn>
              <a:cxn ang="0">
                <a:pos x="556" y="389"/>
              </a:cxn>
              <a:cxn ang="0">
                <a:pos x="552" y="513"/>
              </a:cxn>
              <a:cxn ang="0">
                <a:pos x="525" y="601"/>
              </a:cxn>
              <a:cxn ang="0">
                <a:pos x="491" y="672"/>
              </a:cxn>
              <a:cxn ang="0">
                <a:pos x="460" y="750"/>
              </a:cxn>
              <a:cxn ang="0">
                <a:pos x="447" y="864"/>
              </a:cxn>
              <a:cxn ang="0">
                <a:pos x="460" y="978"/>
              </a:cxn>
              <a:cxn ang="0">
                <a:pos x="491" y="1056"/>
              </a:cxn>
              <a:cxn ang="0">
                <a:pos x="525" y="1127"/>
              </a:cxn>
              <a:cxn ang="0">
                <a:pos x="552" y="1215"/>
              </a:cxn>
              <a:cxn ang="0">
                <a:pos x="556" y="1339"/>
              </a:cxn>
              <a:cxn ang="0">
                <a:pos x="535" y="1439"/>
              </a:cxn>
              <a:cxn ang="0">
                <a:pos x="503" y="1512"/>
              </a:cxn>
              <a:cxn ang="0">
                <a:pos x="469" y="1585"/>
              </a:cxn>
              <a:cxn ang="0">
                <a:pos x="448" y="1685"/>
              </a:cxn>
              <a:cxn ang="0">
                <a:pos x="453" y="1809"/>
              </a:cxn>
              <a:cxn ang="0">
                <a:pos x="479" y="1897"/>
              </a:cxn>
              <a:cxn ang="0">
                <a:pos x="515" y="1968"/>
              </a:cxn>
              <a:cxn ang="0">
                <a:pos x="545" y="2046"/>
              </a:cxn>
              <a:cxn ang="0">
                <a:pos x="558" y="2159"/>
              </a:cxn>
              <a:cxn ang="0">
                <a:pos x="545" y="2274"/>
              </a:cxn>
              <a:cxn ang="0">
                <a:pos x="515" y="2352"/>
              </a:cxn>
              <a:cxn ang="0">
                <a:pos x="479" y="2423"/>
              </a:cxn>
              <a:cxn ang="0">
                <a:pos x="453" y="2511"/>
              </a:cxn>
              <a:cxn ang="0">
                <a:pos x="448" y="2635"/>
              </a:cxn>
              <a:cxn ang="0">
                <a:pos x="469" y="2735"/>
              </a:cxn>
              <a:cxn ang="0">
                <a:pos x="515" y="2832"/>
              </a:cxn>
              <a:cxn ang="0">
                <a:pos x="545" y="2910"/>
              </a:cxn>
              <a:cxn ang="0">
                <a:pos x="558" y="3024"/>
              </a:cxn>
              <a:cxn ang="0">
                <a:pos x="545" y="3138"/>
              </a:cxn>
              <a:cxn ang="0">
                <a:pos x="515" y="3216"/>
              </a:cxn>
              <a:cxn ang="0">
                <a:pos x="479" y="3287"/>
              </a:cxn>
              <a:cxn ang="0">
                <a:pos x="453" y="3375"/>
              </a:cxn>
              <a:cxn ang="0">
                <a:pos x="448" y="3499"/>
              </a:cxn>
              <a:cxn ang="0">
                <a:pos x="469" y="3599"/>
              </a:cxn>
              <a:cxn ang="0">
                <a:pos x="503" y="3672"/>
              </a:cxn>
              <a:cxn ang="0">
                <a:pos x="535" y="3745"/>
              </a:cxn>
              <a:cxn ang="0">
                <a:pos x="556" y="3845"/>
              </a:cxn>
              <a:cxn ang="0">
                <a:pos x="552" y="3969"/>
              </a:cxn>
              <a:cxn ang="0">
                <a:pos x="525" y="4057"/>
              </a:cxn>
              <a:cxn ang="0">
                <a:pos x="491" y="4128"/>
              </a:cxn>
              <a:cxn ang="0">
                <a:pos x="460" y="4206"/>
              </a:cxn>
              <a:cxn ang="0">
                <a:pos x="447" y="4320"/>
              </a:cxn>
            </a:cxnLst>
            <a:rect l="T0" t="T1" r="T2" b="T3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1907838" y="0"/>
            <a:ext cx="28416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5" r:id="rId2"/>
    <p:sldLayoutId id="2147483817" r:id="rId3"/>
    <p:sldLayoutId id="2147483814" r:id="rId4"/>
    <p:sldLayoutId id="2147483813" r:id="rId5"/>
    <p:sldLayoutId id="2147483812" r:id="rId6"/>
    <p:sldLayoutId id="2147483811" r:id="rId7"/>
    <p:sldLayoutId id="2147483818" r:id="rId8"/>
    <p:sldLayoutId id="2147483819" r:id="rId9"/>
    <p:sldLayoutId id="2147483810" r:id="rId10"/>
    <p:sldLayoutId id="214748380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100" kern="1200" cap="all" spc="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100">
          <a:solidFill>
            <a:schemeClr val="tx2"/>
          </a:solidFill>
          <a:latin typeface="Impac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100">
          <a:solidFill>
            <a:schemeClr val="tx2"/>
          </a:solidFill>
          <a:latin typeface="Impac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100">
          <a:solidFill>
            <a:schemeClr val="tx2"/>
          </a:solidFill>
          <a:latin typeface="Impac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100">
          <a:solidFill>
            <a:schemeClr val="tx2"/>
          </a:solidFill>
          <a:latin typeface="Impac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5100">
          <a:solidFill>
            <a:schemeClr val="tx2"/>
          </a:solidFill>
          <a:latin typeface="Impac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5100">
          <a:solidFill>
            <a:schemeClr val="tx2"/>
          </a:solidFill>
          <a:latin typeface="Impac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5100">
          <a:solidFill>
            <a:schemeClr val="tx2"/>
          </a:solidFill>
          <a:latin typeface="Impac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5100">
          <a:solidFill>
            <a:schemeClr val="tx2"/>
          </a:solidFill>
          <a:latin typeface="Impact" pitchFamily="34" charset="0"/>
        </a:defRPr>
      </a:lvl9pPr>
    </p:titleStyle>
    <p:bodyStyle>
      <a:lvl1pPr marL="228600" indent="-228600" algn="l" rtl="0" eaLnBrk="0" fontAlgn="base" hangingPunct="0">
        <a:lnSpc>
          <a:spcPct val="110000"/>
        </a:lnSpc>
        <a:spcBef>
          <a:spcPts val="700"/>
        </a:spcBef>
        <a:spcAft>
          <a:spcPct val="0"/>
        </a:spcAft>
        <a:buClr>
          <a:schemeClr val="tx2"/>
        </a:buClr>
        <a:buFont typeface="Arial" charset="0"/>
        <a:buChar char="•"/>
        <a:defRPr sz="2000" kern="1200">
          <a:solidFill>
            <a:srgbClr val="595959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110000"/>
        </a:lnSpc>
        <a:spcBef>
          <a:spcPts val="700"/>
        </a:spcBef>
        <a:spcAft>
          <a:spcPct val="0"/>
        </a:spcAft>
        <a:buClr>
          <a:schemeClr val="tx2"/>
        </a:buClr>
        <a:buFont typeface="Gill Sans MT"/>
        <a:buChar char="–"/>
        <a:defRPr kern="1200">
          <a:solidFill>
            <a:srgbClr val="595959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110000"/>
        </a:lnSpc>
        <a:spcBef>
          <a:spcPts val="700"/>
        </a:spcBef>
        <a:spcAft>
          <a:spcPct val="0"/>
        </a:spcAft>
        <a:buClr>
          <a:schemeClr val="tx2"/>
        </a:buClr>
        <a:buFont typeface="Arial" charset="0"/>
        <a:buChar char="•"/>
        <a:defRPr sz="1600" kern="1200">
          <a:solidFill>
            <a:srgbClr val="595959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110000"/>
        </a:lnSpc>
        <a:spcBef>
          <a:spcPts val="700"/>
        </a:spcBef>
        <a:spcAft>
          <a:spcPct val="0"/>
        </a:spcAft>
        <a:buClr>
          <a:schemeClr val="tx2"/>
        </a:buClr>
        <a:buFont typeface="Gill Sans MT"/>
        <a:buChar char="–"/>
        <a:defRPr sz="1400" kern="1200">
          <a:solidFill>
            <a:srgbClr val="595959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110000"/>
        </a:lnSpc>
        <a:spcBef>
          <a:spcPts val="700"/>
        </a:spcBef>
        <a:spcAft>
          <a:spcPct val="0"/>
        </a:spcAft>
        <a:buClr>
          <a:schemeClr val="tx2"/>
        </a:buClr>
        <a:buFont typeface="Arial" charset="0"/>
        <a:buChar char="•"/>
        <a:defRPr sz="1400" kern="1200">
          <a:solidFill>
            <a:srgbClr val="595959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6538" y="1725613"/>
            <a:ext cx="7767637" cy="2325687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Latn-RS" sz="36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ZADOVOLJSTVO ZAPOSLENIH ZDRAVSTVENIH RADNIKA </a:t>
            </a:r>
            <a:br>
              <a:rPr lang="sr-Latn-RS" sz="36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sz="36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 </a:t>
            </a:r>
            <a:br>
              <a:rPr lang="sr-Latn-RS" sz="36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sz="36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ZZJZ Sombor</a:t>
            </a:r>
            <a:endParaRPr lang="sr-Latn-RS" sz="36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3988" y="5665788"/>
            <a:ext cx="8045450" cy="741362"/>
          </a:xfrm>
        </p:spPr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sr-Latn-RS" dirty="0" smtClean="0"/>
              <a:t>Zadovoljan radnik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sr-Latn-RS" smtClean="0"/>
              <a:t>Posvecen radnik, motivisan radnik...dobar radnik</a:t>
            </a:r>
            <a:endParaRPr lang="sr-Latn-R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50888"/>
            <a:ext cx="3030538" cy="985837"/>
          </a:xfrm>
          <a:solidFill>
            <a:schemeClr val="accent1">
              <a:alpha val="93000"/>
            </a:schemeClr>
          </a:solidFill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Latn-RS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Muski pol = 31,8%</a:t>
            </a:r>
            <a:br>
              <a:rPr lang="sr-Latn-RS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zenski pol =68,2%</a:t>
            </a:r>
            <a:endParaRPr lang="sr-Latn-RS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250950" y="2286000"/>
          <a:ext cx="10179050" cy="3594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339" name="TextBox 2"/>
          <p:cNvSpPr txBox="1">
            <a:spLocks noChangeArrowheads="1"/>
          </p:cNvSpPr>
          <p:nvPr/>
        </p:nvSpPr>
        <p:spPr bwMode="auto">
          <a:xfrm>
            <a:off x="6870700" y="258763"/>
            <a:ext cx="3322638" cy="230822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Zanimanje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Lekari =9,1%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Med sestre/tehnicari = 34,1%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Zdravstveni radnik/drugo =20,5%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Zdravstveni saradnik =18,2%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Admin.radnik =4,5%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Tehnicki radnik =9,1%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Missing =4,5%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959100" y="1057275"/>
            <a:ext cx="3883025" cy="33972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15,9% obavlja neku od rukovodecih funkcija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913313" y="3495675"/>
            <a:ext cx="3262312" cy="1200150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dirty="0">
                <a:latin typeface="+mn-lt"/>
                <a:cs typeface="+mn-cs"/>
              </a:rPr>
              <a:t>Do 35 godina    =   9,1%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dirty="0">
                <a:latin typeface="+mn-lt"/>
                <a:cs typeface="+mn-cs"/>
              </a:rPr>
              <a:t>Od 35-54 god  =  68,2%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dirty="0">
                <a:latin typeface="+mn-lt"/>
                <a:cs typeface="+mn-cs"/>
              </a:rPr>
              <a:t>Vise od 55 god =  18,2%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dirty="0">
                <a:latin typeface="+mn-lt"/>
                <a:cs typeface="+mn-cs"/>
              </a:rPr>
              <a:t>Missing =   4,5%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1" name="Chart 7"/>
          <p:cNvGraphicFramePr>
            <a:graphicFrameLocks/>
          </p:cNvGraphicFramePr>
          <p:nvPr/>
        </p:nvGraphicFramePr>
        <p:xfrm>
          <a:off x="511175" y="76200"/>
          <a:ext cx="10807700" cy="6670675"/>
        </p:xfrm>
        <a:graphic>
          <a:graphicData uri="http://schemas.openxmlformats.org/presentationml/2006/ole">
            <p:oleObj spid="_x0000_s15361" r:id="rId3" imgW="10809145" imgH="6675699" progId="Excel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5" name="Chart 7"/>
          <p:cNvGraphicFramePr>
            <a:graphicFrameLocks/>
          </p:cNvGraphicFramePr>
          <p:nvPr/>
        </p:nvGraphicFramePr>
        <p:xfrm>
          <a:off x="892175" y="165100"/>
          <a:ext cx="11009313" cy="6743700"/>
        </p:xfrm>
        <a:graphic>
          <a:graphicData uri="http://schemas.openxmlformats.org/presentationml/2006/ole">
            <p:oleObj spid="_x0000_s16385" r:id="rId3" imgW="11010330" imgH="6742760" progId="Excel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1427" y="300498"/>
            <a:ext cx="10178322" cy="1492132"/>
          </a:xfrm>
          <a:gradFill flip="none" rotWithShape="1">
            <a:gsLst>
              <a:gs pos="100000">
                <a:schemeClr val="accent1">
                  <a:lumMod val="60000"/>
                  <a:lumOff val="40000"/>
                </a:schemeClr>
              </a:gs>
              <a:gs pos="28000">
                <a:srgbClr val="FF0000"/>
              </a:gs>
              <a:gs pos="0">
                <a:srgbClr val="C00000"/>
              </a:gs>
              <a:gs pos="100000">
                <a:schemeClr val="accent1">
                  <a:lumMod val="75000"/>
                </a:schemeClr>
              </a:gs>
              <a:gs pos="100000">
                <a:schemeClr val="accent5">
                  <a:lumMod val="20000"/>
                  <a:lumOff val="80000"/>
                </a:schemeClr>
              </a:gs>
              <a:gs pos="0">
                <a:schemeClr val="accent2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Latn-R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Stres?</a:t>
            </a:r>
            <a:br>
              <a:rPr lang="sr-Latn-R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Koliko ste napeti,pri obavljanju posla, pod stresom ili pritiskom?</a:t>
            </a:r>
            <a:endParaRPr lang="sr-Latn-R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7412" name="Content Placeholder 7"/>
          <p:cNvGraphicFramePr>
            <a:graphicFrameLocks noGrp="1"/>
          </p:cNvGraphicFramePr>
          <p:nvPr>
            <p:ph idx="1"/>
          </p:nvPr>
        </p:nvGraphicFramePr>
        <p:xfrm>
          <a:off x="104775" y="1857375"/>
          <a:ext cx="10914063" cy="4498975"/>
        </p:xfrm>
        <a:graphic>
          <a:graphicData uri="http://schemas.openxmlformats.org/presentationml/2006/ole">
            <p:oleObj spid="_x0000_s17412" r:id="rId3" imgW="10912786" imgH="4499238" progId="Excel.Chart.8">
              <p:embed/>
            </p:oleObj>
          </a:graphicData>
        </a:graphic>
      </p:graphicFrame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1192213" y="5187950"/>
            <a:ext cx="5699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Gill Sans MT"/>
              </a:rPr>
              <a:t>30%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77863" y="609600"/>
            <a:ext cx="8596312" cy="26193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Latn-RS" sz="800" dirty="0" smtClean="0"/>
              <a:t>*</a:t>
            </a:r>
            <a:endParaRPr lang="sr-Latn-RS" sz="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677863" y="939800"/>
            <a:ext cx="4184650" cy="576263"/>
          </a:xfrm>
        </p:spPr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 poredjenju s poslom od pre pet godina sada ste:</a:t>
            </a:r>
            <a:endParaRPr lang="sr-Latn-R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8435" name="Content Placeholder 10"/>
          <p:cNvGraphicFramePr>
            <a:graphicFrameLocks noGrp="1"/>
          </p:cNvGraphicFramePr>
          <p:nvPr>
            <p:ph sz="half" idx="2"/>
          </p:nvPr>
        </p:nvGraphicFramePr>
        <p:xfrm>
          <a:off x="625475" y="1989138"/>
          <a:ext cx="4286250" cy="4103687"/>
        </p:xfrm>
        <a:graphic>
          <a:graphicData uri="http://schemas.openxmlformats.org/presentationml/2006/ole">
            <p:oleObj spid="_x0000_s18435" r:id="rId3" imgW="4285859" imgH="4102964" progId="Excel.Chart.8">
              <p:embed/>
            </p:oleObj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881813" y="850900"/>
            <a:ext cx="4184650" cy="576263"/>
          </a:xfrm>
        </p:spPr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Kada razmisljate o narednih 5 godina,vi biste</a:t>
            </a:r>
            <a:endParaRPr lang="sr-Latn-R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8437" name="Content Placeholder 15"/>
          <p:cNvGraphicFramePr>
            <a:graphicFrameLocks noGrp="1"/>
          </p:cNvGraphicFramePr>
          <p:nvPr>
            <p:ph sz="quarter" idx="4"/>
          </p:nvPr>
        </p:nvGraphicFramePr>
        <p:xfrm>
          <a:off x="5737225" y="1247775"/>
          <a:ext cx="5507038" cy="5035550"/>
        </p:xfrm>
        <a:graphic>
          <a:graphicData uri="http://schemas.openxmlformats.org/presentationml/2006/ole">
            <p:oleObj spid="_x0000_s18437" r:id="rId4" imgW="5511262" imgH="5035732" progId="Excel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55138" y="687962"/>
            <a:ext cx="190148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+mn-lt"/>
                <a:cs typeface="+mn-cs"/>
              </a:rPr>
              <a:t>hvala</a:t>
            </a:r>
            <a:endParaRPr lang="en-US" sz="54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21506" name="TextBox 4"/>
          <p:cNvSpPr txBox="1">
            <a:spLocks noChangeArrowheads="1"/>
          </p:cNvSpPr>
          <p:nvPr/>
        </p:nvSpPr>
        <p:spPr bwMode="auto">
          <a:xfrm>
            <a:off x="7631113" y="4757738"/>
            <a:ext cx="4310062" cy="830262"/>
          </a:xfrm>
          <a:prstGeom prst="rect">
            <a:avLst/>
          </a:prstGeom>
          <a:noFill/>
          <a:ln w="9525">
            <a:solidFill>
              <a:srgbClr val="409A28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Brush Script MT" pitchFamily="66" charset="0"/>
              </a:rPr>
              <a:t>Davorka Bosnic</a:t>
            </a:r>
          </a:p>
          <a:p>
            <a:r>
              <a:rPr lang="en-US" sz="2400">
                <a:latin typeface="Brush Script MT" pitchFamily="66" charset="0"/>
              </a:rPr>
              <a:t>Dipl.psiholog ZZJZ Sombor 2018.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Badge" id="{71A07785-5930-41D4-9A83-E23602B48E98}" vid="{771EA782-DFA6-45B1-AEA3-661F1715B310}"/>
    </a:ext>
  </a:extLst>
</a:theme>
</file>

<file path=ppt/theme/themeOverride1.xml><?xml version="1.0" encoding="utf-8"?>
<a:themeOverride xmlns:a="http://schemas.openxmlformats.org/drawingml/2006/main">
  <a:clrScheme name="Badge">
    <a:dk1>
      <a:sysClr val="windowText" lastClr="000000"/>
    </a:dk1>
    <a:lt1>
      <a:sysClr val="window" lastClr="FFFFFF"/>
    </a:lt1>
    <a:dk2>
      <a:srgbClr val="2A1A00"/>
    </a:dk2>
    <a:lt2>
      <a:srgbClr val="F3F3F2"/>
    </a:lt2>
    <a:accent1>
      <a:srgbClr val="F8B323"/>
    </a:accent1>
    <a:accent2>
      <a:srgbClr val="656A59"/>
    </a:accent2>
    <a:accent3>
      <a:srgbClr val="46B2B5"/>
    </a:accent3>
    <a:accent4>
      <a:srgbClr val="8CAA7E"/>
    </a:accent4>
    <a:accent5>
      <a:srgbClr val="D36F68"/>
    </a:accent5>
    <a:accent6>
      <a:srgbClr val="826276"/>
    </a:accent6>
    <a:hlink>
      <a:srgbClr val="46B2B5"/>
    </a:hlink>
    <a:folHlink>
      <a:srgbClr val="A4669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541</TotalTime>
  <Words>95</Words>
  <Application>Microsoft Office PowerPoint</Application>
  <PresentationFormat>Custom</PresentationFormat>
  <Paragraphs>24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Design Template</vt:lpstr>
      </vt:variant>
      <vt:variant>
        <vt:i4>5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9" baseType="lpstr">
      <vt:lpstr>Arial</vt:lpstr>
      <vt:lpstr>Impact</vt:lpstr>
      <vt:lpstr>Gill Sans MT</vt:lpstr>
      <vt:lpstr>Calibri</vt:lpstr>
      <vt:lpstr>Times New Roman</vt:lpstr>
      <vt:lpstr>Brush Script MT</vt:lpstr>
      <vt:lpstr>Badge</vt:lpstr>
      <vt:lpstr>Badge</vt:lpstr>
      <vt:lpstr>Badge</vt:lpstr>
      <vt:lpstr>Badge</vt:lpstr>
      <vt:lpstr>Badge</vt:lpstr>
      <vt:lpstr>Microsoft Excel Chart</vt:lpstr>
      <vt:lpstr>ZADOVOLJSTVO ZAPOSLENIH ZDRAVSTVENIH RADNIKA  2017  ZZJZ SOMBOR</vt:lpstr>
      <vt:lpstr>MUSKI POL = 31,8% ZENSKI POL =68,2%</vt:lpstr>
      <vt:lpstr>Slide 3</vt:lpstr>
      <vt:lpstr>Slide 4</vt:lpstr>
      <vt:lpstr>Slide 5</vt:lpstr>
      <vt:lpstr>*</vt:lpstr>
      <vt:lpstr>Slide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ZADOVOLJSTVO ZAPOSLENIH ZDRAVSTVENIH RADNIKA  2015 ZAPADNO BACKI OKRUG</dc:title>
  <dc:creator>Korisnik</dc:creator>
  <cp:lastModifiedBy>Statistika</cp:lastModifiedBy>
  <cp:revision>85</cp:revision>
  <dcterms:created xsi:type="dcterms:W3CDTF">2016-01-18T10:07:39Z</dcterms:created>
  <dcterms:modified xsi:type="dcterms:W3CDTF">2018-07-17T06:51:48Z</dcterms:modified>
</cp:coreProperties>
</file>