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</c:v>
                </c:pt>
                <c:pt idx="2">
                  <c:v>5</c:v>
                </c:pt>
                <c:pt idx="3">
                  <c:v>1</c:v>
                </c:pt>
                <c:pt idx="5">
                  <c:v>1</c:v>
                </c:pt>
                <c:pt idx="6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</c:v>
                </c:pt>
                <c:pt idx="2">
                  <c:v>11</c:v>
                </c:pt>
                <c:pt idx="3">
                  <c:v>7</c:v>
                </c:pt>
                <c:pt idx="4">
                  <c:v>6</c:v>
                </c:pt>
                <c:pt idx="5">
                  <c:v>10</c:v>
                </c:pt>
                <c:pt idx="6">
                  <c:v>10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27</c:v>
                </c:pt>
                <c:pt idx="1">
                  <c:v>21</c:v>
                </c:pt>
                <c:pt idx="2">
                  <c:v>31</c:v>
                </c:pt>
                <c:pt idx="3">
                  <c:v>32</c:v>
                </c:pt>
                <c:pt idx="4">
                  <c:v>37</c:v>
                </c:pt>
                <c:pt idx="5">
                  <c:v>38</c:v>
                </c:pt>
                <c:pt idx="6">
                  <c:v>33</c:v>
                </c:pt>
                <c:pt idx="7">
                  <c:v>20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48</c:v>
                </c:pt>
                <c:pt idx="1">
                  <c:v>54</c:v>
                </c:pt>
                <c:pt idx="2">
                  <c:v>38</c:v>
                </c:pt>
                <c:pt idx="3">
                  <c:v>43</c:v>
                </c:pt>
                <c:pt idx="4">
                  <c:v>44</c:v>
                </c:pt>
                <c:pt idx="5">
                  <c:v>34</c:v>
                </c:pt>
                <c:pt idx="6">
                  <c:v>38</c:v>
                </c:pt>
                <c:pt idx="7">
                  <c:v>59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88</c:v>
                </c:pt>
                <c:pt idx="1">
                  <c:v>90</c:v>
                </c:pt>
                <c:pt idx="2">
                  <c:v>80</c:v>
                </c:pt>
                <c:pt idx="3">
                  <c:v>81</c:v>
                </c:pt>
                <c:pt idx="4">
                  <c:v>78</c:v>
                </c:pt>
                <c:pt idx="5">
                  <c:v>79</c:v>
                </c:pt>
                <c:pt idx="6">
                  <c:v>64</c:v>
                </c:pt>
                <c:pt idx="7">
                  <c:v>71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Sheet1!$G$2:$G$9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5</c:v>
                </c:pt>
                <c:pt idx="6">
                  <c:v>14</c:v>
                </c:pt>
                <c:pt idx="7">
                  <c:v>16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46856576"/>
        <c:axId val="-1046855488"/>
      </c:barChart>
      <c:catAx>
        <c:axId val="-1046856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6855488"/>
        <c:crosses val="autoZero"/>
        <c:auto val="1"/>
        <c:lblAlgn val="ctr"/>
        <c:lblOffset val="100"/>
        <c:noMultiLvlLbl val="0"/>
      </c:catAx>
      <c:valAx>
        <c:axId val="-1046855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6856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10</c:v>
                </c:pt>
                <c:pt idx="1">
                  <c:v>15</c:v>
                </c:pt>
                <c:pt idx="2">
                  <c:v>15</c:v>
                </c:pt>
                <c:pt idx="3">
                  <c:v>13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44</c:v>
                </c:pt>
                <c:pt idx="1">
                  <c:v>44</c:v>
                </c:pt>
                <c:pt idx="2">
                  <c:v>49</c:v>
                </c:pt>
                <c:pt idx="3">
                  <c:v>38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106</c:v>
                </c:pt>
                <c:pt idx="1">
                  <c:v>98</c:v>
                </c:pt>
                <c:pt idx="2">
                  <c:v>90</c:v>
                </c:pt>
                <c:pt idx="3">
                  <c:v>105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6</c:v>
                </c:pt>
                <c:pt idx="1">
                  <c:v>7</c:v>
                </c:pt>
                <c:pt idx="2">
                  <c:v>10</c:v>
                </c:pt>
                <c:pt idx="3">
                  <c:v>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46854944"/>
        <c:axId val="-1046854400"/>
      </c:barChart>
      <c:catAx>
        <c:axId val="-104685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6854400"/>
        <c:crosses val="autoZero"/>
        <c:auto val="1"/>
        <c:lblAlgn val="ctr"/>
        <c:lblOffset val="100"/>
        <c:noMultiLvlLbl val="0"/>
      </c:catAx>
      <c:valAx>
        <c:axId val="-1046854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685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5.9422454912861416E-3"/>
                  <c:y val="-3.026196856885511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5075927860578269E-3"/>
                  <c:y val="-3.2783799282926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>
                <a:alpha val="60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14</c:v>
                </c:pt>
                <c:pt idx="1">
                  <c:v>20</c:v>
                </c:pt>
                <c:pt idx="2">
                  <c:v>11</c:v>
                </c:pt>
                <c:pt idx="3">
                  <c:v>14</c:v>
                </c:pt>
                <c:pt idx="4">
                  <c:v>16</c:v>
                </c:pt>
                <c:pt idx="5">
                  <c:v>12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51</c:v>
                </c:pt>
                <c:pt idx="1">
                  <c:v>51</c:v>
                </c:pt>
                <c:pt idx="2">
                  <c:v>45</c:v>
                </c:pt>
                <c:pt idx="3">
                  <c:v>49</c:v>
                </c:pt>
                <c:pt idx="4">
                  <c:v>45</c:v>
                </c:pt>
                <c:pt idx="5">
                  <c:v>43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95</c:v>
                </c:pt>
                <c:pt idx="1">
                  <c:v>88</c:v>
                </c:pt>
                <c:pt idx="2">
                  <c:v>106</c:v>
                </c:pt>
                <c:pt idx="3">
                  <c:v>96</c:v>
                </c:pt>
                <c:pt idx="4">
                  <c:v>97</c:v>
                </c:pt>
                <c:pt idx="5">
                  <c:v>104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vaše ukupno zadovoljstvo uslugama lekara u ovoj bolnici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6</c:v>
                </c:pt>
                <c:pt idx="1">
                  <c:v>8</c:v>
                </c:pt>
                <c:pt idx="2">
                  <c:v>5</c:v>
                </c:pt>
                <c:pt idx="3">
                  <c:v>8</c:v>
                </c:pt>
                <c:pt idx="4">
                  <c:v>7</c:v>
                </c:pt>
                <c:pt idx="5">
                  <c:v>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-1046853856"/>
        <c:axId val="-1046853312"/>
      </c:barChart>
      <c:catAx>
        <c:axId val="-1046853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6853312"/>
        <c:crosses val="autoZero"/>
        <c:auto val="1"/>
        <c:lblAlgn val="ctr"/>
        <c:lblOffset val="100"/>
        <c:noMultiLvlLbl val="0"/>
      </c:catAx>
      <c:valAx>
        <c:axId val="-1046853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46853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62652921691995"/>
          <c:y val="3.5169456759081577E-2"/>
          <c:w val="0.60502494993899014"/>
          <c:h val="0.6906943690862171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4.2782397041412172E-3"/>
                  <c:y val="-8.467642524573737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5ADB2C2-6F9D-4944-B727-FBEF69017F2C}" type="CATEGORYNAME">
                      <a:rPr lang="en-US" sz="1050"/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fld id="{AE2CA648-7C76-4437-BD53-8F646A97D138}" type="PERCENTAGE">
                      <a:rPr lang="en-US" baseline="0"/>
                      <a:pPr>
                        <a:defRPr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xfrm>
                  <a:off x="2028363" y="145151"/>
                  <a:ext cx="1382698" cy="709067"/>
                </a:xfrm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28862"/>
                        <a:gd name="adj2" fmla="val 25612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87315628327767"/>
                      <c:h val="7.8455796581485979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2.5520918110005203E-2"/>
                  <c:y val="0.1567982609065445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203353172708581"/>
                  <c:y val="-8.251645001687844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3682651807890744"/>
                  <c:y val="-5.907041327876601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5363059477824917"/>
                  <c:y val="8.2731094161024143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342876549089587"/>
                      <c:h val="0.12679144528076788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14975926619121391"/>
                  <c:y val="3.346293586984660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4793520065265531"/>
                  <c:y val="-7.496994119957284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Sheet1!$A$2:$A$8</c:f>
              <c:strCache>
                <c:ptCount val="7"/>
                <c:pt idx="0">
                  <c:v>veoma loše</c:v>
                </c:pt>
                <c:pt idx="1">
                  <c:v>loše</c:v>
                </c:pt>
                <c:pt idx="2">
                  <c:v>dobro</c:v>
                </c:pt>
                <c:pt idx="3">
                  <c:v>vrlo dobro</c:v>
                </c:pt>
                <c:pt idx="4">
                  <c:v>odlično</c:v>
                </c:pt>
                <c:pt idx="5">
                  <c:v>ne odnosi se na mene</c:v>
                </c:pt>
                <c:pt idx="6">
                  <c:v>missing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2">
                  <c:v>6</c:v>
                </c:pt>
                <c:pt idx="3">
                  <c:v>24</c:v>
                </c:pt>
                <c:pt idx="4">
                  <c:v>25</c:v>
                </c:pt>
                <c:pt idx="5">
                  <c:v>92</c:v>
                </c:pt>
                <c:pt idx="6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3162151789849803"/>
          <c:w val="1"/>
          <c:h val="0.148210414874611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0754E8-B225-4831-914E-0F235F1D1F61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B1D174AD-EA05-4F6A-8D88-84CEF5CAE667}">
      <dgm:prSet phldrT="[Text]" custT="1"/>
      <dgm:spPr>
        <a:solidFill>
          <a:schemeClr val="accent1">
            <a:lumMod val="60000"/>
            <a:lumOff val="40000"/>
            <a:alpha val="80000"/>
          </a:schemeClr>
        </a:solidFill>
      </dgm:spPr>
      <dgm:t>
        <a:bodyPr/>
        <a:lstStyle/>
        <a:p>
          <a:r>
            <a:rPr lang="sr-Latn-RS" sz="1800" dirty="0" smtClean="0">
              <a:solidFill>
                <a:schemeClr val="tx1"/>
              </a:solidFill>
            </a:rPr>
            <a:t>Organizacione jedinice</a:t>
          </a:r>
          <a:endParaRPr lang="sr-Latn-RS" sz="1800" dirty="0">
            <a:solidFill>
              <a:schemeClr val="tx1"/>
            </a:solidFill>
          </a:endParaRPr>
        </a:p>
      </dgm:t>
    </dgm:pt>
    <dgm:pt modelId="{BD6CE23B-6B0A-4E4F-8570-E646611E2DBD}" type="parTrans" cxnId="{BFBD8245-72E8-4B0A-8FC2-E9AB96A4F21C}">
      <dgm:prSet/>
      <dgm:spPr/>
      <dgm:t>
        <a:bodyPr/>
        <a:lstStyle/>
        <a:p>
          <a:endParaRPr lang="sr-Latn-RS"/>
        </a:p>
      </dgm:t>
    </dgm:pt>
    <dgm:pt modelId="{9FE36113-4BC5-4A72-9DF0-CEE517C63A71}" type="sibTrans" cxnId="{BFBD8245-72E8-4B0A-8FC2-E9AB96A4F21C}">
      <dgm:prSet/>
      <dgm:spPr/>
      <dgm:t>
        <a:bodyPr/>
        <a:lstStyle/>
        <a:p>
          <a:endParaRPr lang="sr-Latn-RS"/>
        </a:p>
      </dgm:t>
    </dgm:pt>
    <dgm:pt modelId="{2FF76E7C-CFBD-43FF-A6D5-FE20CDF939C1}">
      <dgm:prSet phldrT="[Text]"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</dgm:spPr>
      <dgm:t>
        <a:bodyPr/>
        <a:lstStyle/>
        <a:p>
          <a:r>
            <a:rPr lang="sr-Latn-RS" sz="1400" dirty="0" smtClean="0"/>
            <a:t>Interna medicina          14,4%</a:t>
          </a:r>
          <a:endParaRPr lang="sr-Latn-RS" sz="1400" dirty="0" smtClean="0"/>
        </a:p>
        <a:p>
          <a:r>
            <a:rPr lang="sr-Latn-RS" sz="1400" dirty="0" smtClean="0"/>
            <a:t>Hirururgija                        30%</a:t>
          </a:r>
          <a:endParaRPr lang="sr-Latn-RS" sz="1400" dirty="0" smtClean="0"/>
        </a:p>
        <a:p>
          <a:r>
            <a:rPr lang="sr-Latn-RS" sz="1400" dirty="0" smtClean="0"/>
            <a:t>Ginekološko-akušersko </a:t>
          </a:r>
          <a:r>
            <a:rPr lang="sr-Latn-RS" sz="1400" dirty="0" smtClean="0"/>
            <a:t> 6,6%</a:t>
          </a:r>
          <a:endParaRPr lang="sr-Latn-RS" sz="1400" dirty="0" smtClean="0"/>
        </a:p>
        <a:p>
          <a:r>
            <a:rPr lang="sr-Latn-RS" sz="1400" dirty="0" smtClean="0"/>
            <a:t>Pedijatrija </a:t>
          </a:r>
          <a:r>
            <a:rPr lang="sr-Latn-RS" sz="1400" dirty="0" smtClean="0"/>
            <a:t>                       4,2%</a:t>
          </a:r>
        </a:p>
        <a:p>
          <a:r>
            <a:rPr lang="sr-Latn-RS" sz="1400" dirty="0" smtClean="0"/>
            <a:t>Neurologija                      1,8%</a:t>
          </a:r>
        </a:p>
        <a:p>
          <a:r>
            <a:rPr lang="sr-Latn-RS" sz="1400" dirty="0" smtClean="0"/>
            <a:t>Psihijatrija                         6%</a:t>
          </a:r>
        </a:p>
        <a:p>
          <a:r>
            <a:rPr lang="sr-Latn-RS" sz="1400" dirty="0" smtClean="0"/>
            <a:t>Fizikalna medicina         37,1%</a:t>
          </a:r>
          <a:endParaRPr lang="sr-Latn-RS" sz="1400" dirty="0"/>
        </a:p>
      </dgm:t>
    </dgm:pt>
    <dgm:pt modelId="{64C0887C-A3EA-4BF1-A33F-AD63568A4CDE}" type="parTrans" cxnId="{672D7FAA-DE27-4193-8FA8-AAD712174707}">
      <dgm:prSet/>
      <dgm:spPr/>
      <dgm:t>
        <a:bodyPr/>
        <a:lstStyle/>
        <a:p>
          <a:endParaRPr lang="sr-Latn-RS"/>
        </a:p>
      </dgm:t>
    </dgm:pt>
    <dgm:pt modelId="{94E8FCB0-2AEF-484D-B797-AC893AA4BEEC}" type="sibTrans" cxnId="{672D7FAA-DE27-4193-8FA8-AAD712174707}">
      <dgm:prSet/>
      <dgm:spPr/>
      <dgm:t>
        <a:bodyPr/>
        <a:lstStyle/>
        <a:p>
          <a:endParaRPr lang="sr-Latn-RS"/>
        </a:p>
      </dgm:t>
    </dgm:pt>
    <dgm:pt modelId="{E339EA13-B2B1-44D5-B443-E80B35DC8DAB}">
      <dgm:prSet phldrT="[Text]" custT="1"/>
      <dgm:spPr>
        <a:solidFill>
          <a:schemeClr val="accent1">
            <a:hueOff val="0"/>
            <a:satOff val="0"/>
            <a:lumOff val="0"/>
            <a:alpha val="27000"/>
          </a:schemeClr>
        </a:solidFill>
      </dgm:spPr>
      <dgm:t>
        <a:bodyPr/>
        <a:lstStyle/>
        <a:p>
          <a:pPr>
            <a:lnSpc>
              <a:spcPct val="250000"/>
            </a:lnSpc>
          </a:pPr>
          <a:r>
            <a:rPr lang="sr-Latn-RS" sz="1600" dirty="0" smtClean="0"/>
            <a:t>POL:                            muški </a:t>
          </a:r>
          <a:r>
            <a:rPr lang="sr-Latn-RS" sz="1600" dirty="0" smtClean="0"/>
            <a:t>43,1%               </a:t>
          </a:r>
          <a:r>
            <a:rPr lang="sr-Latn-RS" sz="1600" dirty="0" smtClean="0"/>
            <a:t>Ženski 56,9%</a:t>
          </a:r>
          <a:endParaRPr lang="sr-Latn-RS" sz="1600" dirty="0"/>
        </a:p>
      </dgm:t>
    </dgm:pt>
    <dgm:pt modelId="{629A5430-F9B3-46F1-8685-030B13402742}" type="parTrans" cxnId="{5E7D0CCD-B308-4E35-835A-0DB6114C3842}">
      <dgm:prSet/>
      <dgm:spPr/>
      <dgm:t>
        <a:bodyPr/>
        <a:lstStyle/>
        <a:p>
          <a:endParaRPr lang="sr-Latn-RS"/>
        </a:p>
      </dgm:t>
    </dgm:pt>
    <dgm:pt modelId="{A5C7E315-05B1-478C-940F-7A08306667BE}" type="sibTrans" cxnId="{5E7D0CCD-B308-4E35-835A-0DB6114C3842}">
      <dgm:prSet/>
      <dgm:spPr/>
      <dgm:t>
        <a:bodyPr/>
        <a:lstStyle/>
        <a:p>
          <a:endParaRPr lang="sr-Latn-RS"/>
        </a:p>
      </dgm:t>
    </dgm:pt>
    <dgm:pt modelId="{82BAA994-1BC5-4242-A1A5-2FD5C42BC104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sr-Latn-RS" sz="1600" dirty="0" smtClean="0">
              <a:solidFill>
                <a:schemeClr val="tx1"/>
              </a:solidFill>
            </a:rPr>
            <a:t>Godine starosti</a:t>
          </a:r>
          <a:endParaRPr lang="sr-Latn-RS" sz="1600" dirty="0">
            <a:solidFill>
              <a:schemeClr val="tx1"/>
            </a:solidFill>
          </a:endParaRPr>
        </a:p>
      </dgm:t>
    </dgm:pt>
    <dgm:pt modelId="{7018CCF4-95F7-4D8F-9572-1EACE25C56B9}" type="parTrans" cxnId="{3C7C2462-F5AF-400D-A288-16E428947271}">
      <dgm:prSet/>
      <dgm:spPr/>
      <dgm:t>
        <a:bodyPr/>
        <a:lstStyle/>
        <a:p>
          <a:endParaRPr lang="sr-Latn-RS"/>
        </a:p>
      </dgm:t>
    </dgm:pt>
    <dgm:pt modelId="{1FAAB719-EA38-41A1-91E6-6577CAF1248D}" type="sibTrans" cxnId="{3C7C2462-F5AF-400D-A288-16E428947271}">
      <dgm:prSet/>
      <dgm:spPr/>
      <dgm:t>
        <a:bodyPr/>
        <a:lstStyle/>
        <a:p>
          <a:endParaRPr lang="sr-Latn-RS"/>
        </a:p>
      </dgm:t>
    </dgm:pt>
    <dgm:pt modelId="{76D86926-3FF5-4AF1-889D-F776829067A5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</dgm:spPr>
      <dgm:t>
        <a:bodyPr/>
        <a:lstStyle/>
        <a:p>
          <a:r>
            <a:rPr lang="sr-Latn-RS" sz="3100" dirty="0" smtClean="0"/>
            <a:t> </a:t>
          </a:r>
          <a:r>
            <a:rPr lang="sr-Latn-RS" sz="1600" dirty="0" smtClean="0"/>
            <a:t>od </a:t>
          </a:r>
          <a:r>
            <a:rPr lang="sr-Latn-RS" sz="1600" dirty="0" smtClean="0"/>
            <a:t>6-87godina</a:t>
          </a:r>
          <a:endParaRPr lang="sr-Latn-RS" sz="3100" dirty="0"/>
        </a:p>
      </dgm:t>
    </dgm:pt>
    <dgm:pt modelId="{8F99B5D0-743A-401D-8D04-742EA3534D38}" type="parTrans" cxnId="{40D0B189-CE2E-4BEB-940C-F4F7153FFC56}">
      <dgm:prSet/>
      <dgm:spPr/>
      <dgm:t>
        <a:bodyPr/>
        <a:lstStyle/>
        <a:p>
          <a:endParaRPr lang="sr-Latn-RS"/>
        </a:p>
      </dgm:t>
    </dgm:pt>
    <dgm:pt modelId="{417A97D5-6D8D-450B-A586-6F554C47A257}" type="sibTrans" cxnId="{40D0B189-CE2E-4BEB-940C-F4F7153FFC56}">
      <dgm:prSet/>
      <dgm:spPr/>
      <dgm:t>
        <a:bodyPr/>
        <a:lstStyle/>
        <a:p>
          <a:endParaRPr lang="sr-Latn-RS"/>
        </a:p>
      </dgm:t>
    </dgm:pt>
    <dgm:pt modelId="{881FA623-5DA4-4FAB-A618-59877D90BE60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200000"/>
            </a:lnSpc>
          </a:pPr>
          <a:r>
            <a:rPr lang="sr-Latn-RS" sz="1600" dirty="0" smtClean="0"/>
            <a:t>Završena škola        nepotpuna oš  </a:t>
          </a:r>
          <a:r>
            <a:rPr lang="sr-Latn-RS" sz="1600" dirty="0" smtClean="0"/>
            <a:t>         5,4%</a:t>
          </a:r>
          <a:endParaRPr lang="sr-Latn-RS" sz="1600" dirty="0"/>
        </a:p>
      </dgm:t>
    </dgm:pt>
    <dgm:pt modelId="{8A908959-E6A0-4662-AEB8-67272A35C15E}" type="parTrans" cxnId="{E72FB0F8-4E51-4204-A720-EBA26F3DA797}">
      <dgm:prSet/>
      <dgm:spPr/>
      <dgm:t>
        <a:bodyPr/>
        <a:lstStyle/>
        <a:p>
          <a:endParaRPr lang="sr-Latn-RS"/>
        </a:p>
      </dgm:t>
    </dgm:pt>
    <dgm:pt modelId="{4201DC29-E5D4-419C-8FC5-46E625058FB0}" type="sibTrans" cxnId="{E72FB0F8-4E51-4204-A720-EBA26F3DA797}">
      <dgm:prSet/>
      <dgm:spPr/>
      <dgm:t>
        <a:bodyPr/>
        <a:lstStyle/>
        <a:p>
          <a:endParaRPr lang="sr-Latn-RS"/>
        </a:p>
      </dgm:t>
    </dgm:pt>
    <dgm:pt modelId="{B772CD2C-06C6-4FFE-A041-E60409D47A2F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sr-Latn-RS" sz="1800" dirty="0" smtClean="0">
              <a:solidFill>
                <a:schemeClr val="tx1"/>
              </a:solidFill>
            </a:rPr>
            <a:t>Materijalno stanje porodice</a:t>
          </a:r>
          <a:endParaRPr lang="sr-Latn-RS" sz="1800" dirty="0">
            <a:solidFill>
              <a:schemeClr val="tx1"/>
            </a:solidFill>
          </a:endParaRPr>
        </a:p>
      </dgm:t>
    </dgm:pt>
    <dgm:pt modelId="{A4A95219-7AA4-437F-8663-21DCF09C5005}" type="parTrans" cxnId="{8BCD5EC9-D671-4446-8C09-DF5D01A453C8}">
      <dgm:prSet/>
      <dgm:spPr/>
      <dgm:t>
        <a:bodyPr/>
        <a:lstStyle/>
        <a:p>
          <a:endParaRPr lang="sr-Latn-RS"/>
        </a:p>
      </dgm:t>
    </dgm:pt>
    <dgm:pt modelId="{6ACE8066-786A-4C93-8CA7-6B5D4F3760ED}" type="sibTrans" cxnId="{8BCD5EC9-D671-4446-8C09-DF5D01A453C8}">
      <dgm:prSet/>
      <dgm:spPr/>
      <dgm:t>
        <a:bodyPr/>
        <a:lstStyle/>
        <a:p>
          <a:endParaRPr lang="sr-Latn-RS"/>
        </a:p>
      </dgm:t>
    </dgm:pt>
    <dgm:pt modelId="{8A657806-F2AC-46AF-A5FE-14C279C70657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</dgm:spPr>
      <dgm:t>
        <a:bodyPr/>
        <a:lstStyle/>
        <a:p>
          <a:r>
            <a:rPr lang="sr-Latn-RS" sz="1400" dirty="0" smtClean="0"/>
            <a:t>Veoma loše </a:t>
          </a:r>
          <a:r>
            <a:rPr lang="sr-Latn-RS" sz="1400" dirty="0" smtClean="0"/>
            <a:t>     1,2%</a:t>
          </a:r>
          <a:endParaRPr lang="sr-Latn-RS" sz="1400" dirty="0" smtClean="0"/>
        </a:p>
        <a:p>
          <a:r>
            <a:rPr lang="sr-Latn-RS" sz="1400" dirty="0" smtClean="0"/>
            <a:t>Loše </a:t>
          </a:r>
          <a:r>
            <a:rPr lang="sr-Latn-RS" sz="1400" dirty="0" smtClean="0"/>
            <a:t>                  7,8%</a:t>
          </a:r>
          <a:endParaRPr lang="sr-Latn-RS" sz="1400" dirty="0" smtClean="0"/>
        </a:p>
        <a:p>
          <a:r>
            <a:rPr lang="sr-Latn-RS" sz="1400" dirty="0" smtClean="0"/>
            <a:t>Osrednje </a:t>
          </a:r>
          <a:r>
            <a:rPr lang="sr-Latn-RS" sz="1400" dirty="0" smtClean="0"/>
            <a:t>        37,7%</a:t>
          </a:r>
          <a:endParaRPr lang="sr-Latn-RS" sz="1400" dirty="0" smtClean="0"/>
        </a:p>
        <a:p>
          <a:r>
            <a:rPr lang="sr-Latn-RS" sz="1400" dirty="0" smtClean="0"/>
            <a:t>Dobro </a:t>
          </a:r>
          <a:r>
            <a:rPr lang="sr-Latn-RS" sz="1400" dirty="0" smtClean="0"/>
            <a:t>            43,7%</a:t>
          </a:r>
          <a:endParaRPr lang="sr-Latn-RS" sz="1400" dirty="0" smtClean="0"/>
        </a:p>
        <a:p>
          <a:r>
            <a:rPr lang="sr-Latn-RS" sz="1400" dirty="0" smtClean="0"/>
            <a:t>Veoma dobro </a:t>
          </a:r>
          <a:r>
            <a:rPr lang="sr-Latn-RS" sz="1400" dirty="0" smtClean="0"/>
            <a:t>6,6%</a:t>
          </a:r>
          <a:endParaRPr lang="sr-Latn-RS" sz="1400" dirty="0"/>
        </a:p>
      </dgm:t>
    </dgm:pt>
    <dgm:pt modelId="{3604B47B-6661-4D90-A18D-BE4D4B606AC8}" type="parTrans" cxnId="{BF7F5066-0809-419B-80C2-3B3AFE13F052}">
      <dgm:prSet/>
      <dgm:spPr/>
      <dgm:t>
        <a:bodyPr/>
        <a:lstStyle/>
        <a:p>
          <a:endParaRPr lang="sr-Latn-RS"/>
        </a:p>
      </dgm:t>
    </dgm:pt>
    <dgm:pt modelId="{C732A035-177D-49BF-85AF-DFCD89DCF438}" type="sibTrans" cxnId="{BF7F5066-0809-419B-80C2-3B3AFE13F052}">
      <dgm:prSet/>
      <dgm:spPr/>
      <dgm:t>
        <a:bodyPr/>
        <a:lstStyle/>
        <a:p>
          <a:endParaRPr lang="sr-Latn-RS"/>
        </a:p>
      </dgm:t>
    </dgm:pt>
    <dgm:pt modelId="{D0DCE086-D117-446B-B1AF-795299B4A78D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250000"/>
            </a:lnSpc>
          </a:pPr>
          <a:endParaRPr lang="sr-Latn-RS" sz="1600" dirty="0"/>
        </a:p>
      </dgm:t>
    </dgm:pt>
    <dgm:pt modelId="{E2723212-A4F9-4CBF-9060-C4B2F90309F4}" type="parTrans" cxnId="{DF594DCB-4495-4D20-92B9-A14BB6556D5A}">
      <dgm:prSet/>
      <dgm:spPr/>
      <dgm:t>
        <a:bodyPr/>
        <a:lstStyle/>
        <a:p>
          <a:endParaRPr lang="sr-Latn-RS"/>
        </a:p>
      </dgm:t>
    </dgm:pt>
    <dgm:pt modelId="{CEBA31C6-67AD-487F-9862-8AC0C1A2878B}" type="sibTrans" cxnId="{DF594DCB-4495-4D20-92B9-A14BB6556D5A}">
      <dgm:prSet/>
      <dgm:spPr/>
      <dgm:t>
        <a:bodyPr/>
        <a:lstStyle/>
        <a:p>
          <a:endParaRPr lang="sr-Latn-RS"/>
        </a:p>
      </dgm:t>
    </dgm:pt>
    <dgm:pt modelId="{F6B83D64-8BF8-4EF7-922F-8B7FB1382D7A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sr-Latn-RS" sz="1600" dirty="0" smtClean="0"/>
            <a:t>                                  </a:t>
          </a:r>
          <a:r>
            <a:rPr lang="sr-Latn-RS" sz="1600" dirty="0" smtClean="0"/>
            <a:t>OŠ                            24%</a:t>
          </a:r>
          <a:endParaRPr lang="sr-Latn-RS" sz="1600" dirty="0"/>
        </a:p>
      </dgm:t>
    </dgm:pt>
    <dgm:pt modelId="{BC29F36F-EA74-484B-B61D-82AFEEBAEF52}" type="parTrans" cxnId="{8C66CEB8-B7B6-4F2D-B61A-BC8BCA0D12D0}">
      <dgm:prSet/>
      <dgm:spPr/>
      <dgm:t>
        <a:bodyPr/>
        <a:lstStyle/>
        <a:p>
          <a:endParaRPr lang="sr-Latn-RS"/>
        </a:p>
      </dgm:t>
    </dgm:pt>
    <dgm:pt modelId="{9E973EB4-B873-4D5A-9A35-027FB531D5B3}" type="sibTrans" cxnId="{8C66CEB8-B7B6-4F2D-B61A-BC8BCA0D12D0}">
      <dgm:prSet/>
      <dgm:spPr/>
      <dgm:t>
        <a:bodyPr/>
        <a:lstStyle/>
        <a:p>
          <a:endParaRPr lang="sr-Latn-RS"/>
        </a:p>
      </dgm:t>
    </dgm:pt>
    <dgm:pt modelId="{625ABDE1-582F-4380-B7AC-69A213805AD0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sr-Latn-RS" sz="1600" dirty="0" smtClean="0"/>
            <a:t>                                  srednja škola </a:t>
          </a:r>
          <a:r>
            <a:rPr lang="sr-Latn-RS" sz="1600" dirty="0" smtClean="0"/>
            <a:t>         53,9%</a:t>
          </a:r>
          <a:endParaRPr lang="sr-Latn-RS" sz="1600" dirty="0"/>
        </a:p>
      </dgm:t>
    </dgm:pt>
    <dgm:pt modelId="{C422B9D9-28B5-4227-BC7A-AD1DF70E9DD9}" type="parTrans" cxnId="{193F46A4-F169-4CD7-8936-3DC59F74CA57}">
      <dgm:prSet/>
      <dgm:spPr/>
      <dgm:t>
        <a:bodyPr/>
        <a:lstStyle/>
        <a:p>
          <a:endParaRPr lang="sr-Latn-RS"/>
        </a:p>
      </dgm:t>
    </dgm:pt>
    <dgm:pt modelId="{BA15A706-6239-4F95-A9BB-8EE0BB4CA8B2}" type="sibTrans" cxnId="{193F46A4-F169-4CD7-8936-3DC59F74CA57}">
      <dgm:prSet/>
      <dgm:spPr/>
      <dgm:t>
        <a:bodyPr/>
        <a:lstStyle/>
        <a:p>
          <a:endParaRPr lang="sr-Latn-RS"/>
        </a:p>
      </dgm:t>
    </dgm:pt>
    <dgm:pt modelId="{F2DBBF29-A76F-4872-AEAB-8541C8E9C7F9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sr-Latn-RS" sz="1600" dirty="0" smtClean="0"/>
            <a:t>                                  viša i visoka škola  </a:t>
          </a:r>
          <a:r>
            <a:rPr lang="sr-Latn-RS" sz="1600" dirty="0" smtClean="0"/>
            <a:t>16,8%</a:t>
          </a:r>
          <a:endParaRPr lang="sr-Latn-RS" sz="1600" dirty="0"/>
        </a:p>
      </dgm:t>
    </dgm:pt>
    <dgm:pt modelId="{FB54BF72-535C-4A72-9D71-1DC480A2681F}" type="parTrans" cxnId="{CF9FD893-DC77-44FB-8918-71A1587B6503}">
      <dgm:prSet/>
      <dgm:spPr/>
      <dgm:t>
        <a:bodyPr/>
        <a:lstStyle/>
        <a:p>
          <a:endParaRPr lang="sr-Latn-RS"/>
        </a:p>
      </dgm:t>
    </dgm:pt>
    <dgm:pt modelId="{84A3D39F-E69A-4581-93EE-F6E853AB18E8}" type="sibTrans" cxnId="{CF9FD893-DC77-44FB-8918-71A1587B6503}">
      <dgm:prSet/>
      <dgm:spPr/>
      <dgm:t>
        <a:bodyPr/>
        <a:lstStyle/>
        <a:p>
          <a:endParaRPr lang="sr-Latn-RS"/>
        </a:p>
      </dgm:t>
    </dgm:pt>
    <dgm:pt modelId="{467C4192-4A40-4E5A-8599-6596D2DBC5FD}" type="pres">
      <dgm:prSet presAssocID="{1C0754E8-B225-4831-914E-0F235F1D1F61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sr-Latn-RS"/>
        </a:p>
      </dgm:t>
    </dgm:pt>
    <dgm:pt modelId="{293473DC-BA42-4E1B-8739-215EA30202C6}" type="pres">
      <dgm:prSet presAssocID="{B1D174AD-EA05-4F6A-8D88-84CEF5CAE667}" presName="composite" presStyleCnt="0"/>
      <dgm:spPr/>
    </dgm:pt>
    <dgm:pt modelId="{DFA174B0-79D0-4958-98BB-3D8FBA20936D}" type="pres">
      <dgm:prSet presAssocID="{B1D174AD-EA05-4F6A-8D88-84CEF5CAE667}" presName="FirstChild" presStyleLbl="revTx" presStyleIdx="0" presStyleCnt="5" custScaleX="98982" custScaleY="396694" custLinFactNeighborX="509" custLinFactNeighborY="37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28D38917-95F3-4CF0-AC09-ED5E11660A99}" type="pres">
      <dgm:prSet presAssocID="{B1D174AD-EA05-4F6A-8D88-84CEF5CAE667}" presName="Parent" presStyleLbl="alignNode1" presStyleIdx="0" presStyleCnt="3" custLinFactNeighborX="-7276" custLinFactNeighborY="-14158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DABFE31-3696-4D00-A134-FC2DD3CCED73}" type="pres">
      <dgm:prSet presAssocID="{B1D174AD-EA05-4F6A-8D88-84CEF5CAE667}" presName="Accent" presStyleLbl="parChTrans1D1" presStyleIdx="0" presStyleCnt="3"/>
      <dgm:spPr/>
    </dgm:pt>
    <dgm:pt modelId="{25FFD41C-3D77-4C57-80E8-EF5B423803D7}" type="pres">
      <dgm:prSet presAssocID="{B1D174AD-EA05-4F6A-8D88-84CEF5CAE667}" presName="Child" presStyleLbl="revTx" presStyleIdx="1" presStyleCnt="5" custScaleY="567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CF2122CC-C370-4504-BDFD-55B5FBE61FE9}" type="pres">
      <dgm:prSet presAssocID="{9FE36113-4BC5-4A72-9DF0-CEE517C63A71}" presName="sibTrans" presStyleCnt="0"/>
      <dgm:spPr/>
    </dgm:pt>
    <dgm:pt modelId="{D3587E26-5F22-4EF9-8B6F-F0D893D5F801}" type="pres">
      <dgm:prSet presAssocID="{82BAA994-1BC5-4242-A1A5-2FD5C42BC104}" presName="composite" presStyleCnt="0"/>
      <dgm:spPr/>
    </dgm:pt>
    <dgm:pt modelId="{269B5870-5371-4C6B-968F-DD9D6A70DEA6}" type="pres">
      <dgm:prSet presAssocID="{82BAA994-1BC5-4242-A1A5-2FD5C42BC104}" presName="FirstChild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59EF7BE-FF71-4CFE-9216-E51F3AFF8BDF}" type="pres">
      <dgm:prSet presAssocID="{82BAA994-1BC5-4242-A1A5-2FD5C42BC104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7A25588-7E69-4C5A-BDB0-1E1A5C1FD1F0}" type="pres">
      <dgm:prSet presAssocID="{82BAA994-1BC5-4242-A1A5-2FD5C42BC104}" presName="Accent" presStyleLbl="parChTrans1D1" presStyleIdx="1" presStyleCnt="3"/>
      <dgm:spPr/>
    </dgm:pt>
    <dgm:pt modelId="{546ABFEA-23DD-400C-A394-C3A89362158A}" type="pres">
      <dgm:prSet presAssocID="{82BAA994-1BC5-4242-A1A5-2FD5C42BC104}" presName="Child" presStyleLbl="revTx" presStyleIdx="3" presStyleCnt="5" custScaleY="1507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7D68E3A-77E0-459E-B59A-C647D456EC73}" type="pres">
      <dgm:prSet presAssocID="{1FAAB719-EA38-41A1-91E6-6577CAF1248D}" presName="sibTrans" presStyleCnt="0"/>
      <dgm:spPr/>
    </dgm:pt>
    <dgm:pt modelId="{6B42DF20-34E7-41CA-9E06-1B3D8E954436}" type="pres">
      <dgm:prSet presAssocID="{B772CD2C-06C6-4FFE-A041-E60409D47A2F}" presName="composite" presStyleCnt="0"/>
      <dgm:spPr/>
    </dgm:pt>
    <dgm:pt modelId="{4C017070-9062-48C5-8A3D-0BAE68CE7A99}" type="pres">
      <dgm:prSet presAssocID="{B772CD2C-06C6-4FFE-A041-E60409D47A2F}" presName="FirstChild" presStyleLbl="revTx" presStyleIdx="4" presStyleCnt="5" custScaleX="102215" custScaleY="323006" custLinFactNeighborX="90" custLinFactNeighborY="76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14C5DCF-E5D6-455F-B1EC-FA22B025BBDF}" type="pres">
      <dgm:prSet presAssocID="{B772CD2C-06C6-4FFE-A041-E60409D47A2F}" presName="Parent" presStyleLbl="alignNode1" presStyleIdx="2" presStyleCnt="3" custScaleX="92998" custLinFactNeighborX="-3061" custLinFactNeighborY="5039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4A59E1A-3636-46EE-A309-9075B8B64D34}" type="pres">
      <dgm:prSet presAssocID="{B772CD2C-06C6-4FFE-A041-E60409D47A2F}" presName="Accent" presStyleLbl="parChTrans1D1" presStyleIdx="2" presStyleCnt="3"/>
      <dgm:spPr/>
    </dgm:pt>
  </dgm:ptLst>
  <dgm:cxnLst>
    <dgm:cxn modelId="{82ADA1DB-B0F4-4ED9-A68B-B387E4636E61}" type="presOf" srcId="{B1D174AD-EA05-4F6A-8D88-84CEF5CAE667}" destId="{28D38917-95F3-4CF0-AC09-ED5E11660A99}" srcOrd="0" destOrd="0" presId="urn:microsoft.com/office/officeart/2011/layout/TabList"/>
    <dgm:cxn modelId="{72F215B6-C683-43AE-A747-C1184E701C47}" type="presOf" srcId="{8A657806-F2AC-46AF-A5FE-14C279C70657}" destId="{4C017070-9062-48C5-8A3D-0BAE68CE7A99}" srcOrd="0" destOrd="0" presId="urn:microsoft.com/office/officeart/2011/layout/TabList"/>
    <dgm:cxn modelId="{BF7F5066-0809-419B-80C2-3B3AFE13F052}" srcId="{B772CD2C-06C6-4FFE-A041-E60409D47A2F}" destId="{8A657806-F2AC-46AF-A5FE-14C279C70657}" srcOrd="0" destOrd="0" parTransId="{3604B47B-6661-4D90-A18D-BE4D4B606AC8}" sibTransId="{C732A035-177D-49BF-85AF-DFCD89DCF438}"/>
    <dgm:cxn modelId="{5E7D0CCD-B308-4E35-835A-0DB6114C3842}" srcId="{B1D174AD-EA05-4F6A-8D88-84CEF5CAE667}" destId="{E339EA13-B2B1-44D5-B443-E80B35DC8DAB}" srcOrd="1" destOrd="0" parTransId="{629A5430-F9B3-46F1-8685-030B13402742}" sibTransId="{A5C7E315-05B1-478C-940F-7A08306667BE}"/>
    <dgm:cxn modelId="{4A5EDEFE-D651-4C8C-A1E5-B45A4F2003B0}" type="presOf" srcId="{881FA623-5DA4-4FAB-A618-59877D90BE60}" destId="{546ABFEA-23DD-400C-A394-C3A89362158A}" srcOrd="0" destOrd="0" presId="urn:microsoft.com/office/officeart/2011/layout/TabList"/>
    <dgm:cxn modelId="{672D7FAA-DE27-4193-8FA8-AAD712174707}" srcId="{B1D174AD-EA05-4F6A-8D88-84CEF5CAE667}" destId="{2FF76E7C-CFBD-43FF-A6D5-FE20CDF939C1}" srcOrd="0" destOrd="0" parTransId="{64C0887C-A3EA-4BF1-A33F-AD63568A4CDE}" sibTransId="{94E8FCB0-2AEF-484D-B797-AC893AA4BEEC}"/>
    <dgm:cxn modelId="{540E7233-342A-4583-A391-E37219D51591}" type="presOf" srcId="{1C0754E8-B225-4831-914E-0F235F1D1F61}" destId="{467C4192-4A40-4E5A-8599-6596D2DBC5FD}" srcOrd="0" destOrd="0" presId="urn:microsoft.com/office/officeart/2011/layout/TabList"/>
    <dgm:cxn modelId="{8C66CEB8-B7B6-4F2D-B61A-BC8BCA0D12D0}" srcId="{82BAA994-1BC5-4242-A1A5-2FD5C42BC104}" destId="{F6B83D64-8BF8-4EF7-922F-8B7FB1382D7A}" srcOrd="2" destOrd="0" parTransId="{BC29F36F-EA74-484B-B61D-82AFEEBAEF52}" sibTransId="{9E973EB4-B873-4D5A-9A35-027FB531D5B3}"/>
    <dgm:cxn modelId="{BC4A594A-EF4E-48ED-AF62-DF215928594E}" type="presOf" srcId="{B772CD2C-06C6-4FFE-A041-E60409D47A2F}" destId="{114C5DCF-E5D6-455F-B1EC-FA22B025BBDF}" srcOrd="0" destOrd="0" presId="urn:microsoft.com/office/officeart/2011/layout/TabList"/>
    <dgm:cxn modelId="{6C1AD5B9-008F-463E-A3C6-C257F673444B}" type="presOf" srcId="{D0DCE086-D117-446B-B1AF-795299B4A78D}" destId="{546ABFEA-23DD-400C-A394-C3A89362158A}" srcOrd="0" destOrd="4" presId="urn:microsoft.com/office/officeart/2011/layout/TabList"/>
    <dgm:cxn modelId="{DF594DCB-4495-4D20-92B9-A14BB6556D5A}" srcId="{82BAA994-1BC5-4242-A1A5-2FD5C42BC104}" destId="{D0DCE086-D117-446B-B1AF-795299B4A78D}" srcOrd="5" destOrd="0" parTransId="{E2723212-A4F9-4CBF-9060-C4B2F90309F4}" sibTransId="{CEBA31C6-67AD-487F-9862-8AC0C1A2878B}"/>
    <dgm:cxn modelId="{7824F558-E6A4-40FC-894F-D3A406FBDED4}" type="presOf" srcId="{82BAA994-1BC5-4242-A1A5-2FD5C42BC104}" destId="{459EF7BE-FF71-4CFE-9216-E51F3AFF8BDF}" srcOrd="0" destOrd="0" presId="urn:microsoft.com/office/officeart/2011/layout/TabList"/>
    <dgm:cxn modelId="{8BCD5EC9-D671-4446-8C09-DF5D01A453C8}" srcId="{1C0754E8-B225-4831-914E-0F235F1D1F61}" destId="{B772CD2C-06C6-4FFE-A041-E60409D47A2F}" srcOrd="2" destOrd="0" parTransId="{A4A95219-7AA4-437F-8663-21DCF09C5005}" sibTransId="{6ACE8066-786A-4C93-8CA7-6B5D4F3760ED}"/>
    <dgm:cxn modelId="{E72FB0F8-4E51-4204-A720-EBA26F3DA797}" srcId="{82BAA994-1BC5-4242-A1A5-2FD5C42BC104}" destId="{881FA623-5DA4-4FAB-A618-59877D90BE60}" srcOrd="1" destOrd="0" parTransId="{8A908959-E6A0-4662-AEB8-67272A35C15E}" sibTransId="{4201DC29-E5D4-419C-8FC5-46E625058FB0}"/>
    <dgm:cxn modelId="{193F46A4-F169-4CD7-8936-3DC59F74CA57}" srcId="{82BAA994-1BC5-4242-A1A5-2FD5C42BC104}" destId="{625ABDE1-582F-4380-B7AC-69A213805AD0}" srcOrd="3" destOrd="0" parTransId="{C422B9D9-28B5-4227-BC7A-AD1DF70E9DD9}" sibTransId="{BA15A706-6239-4F95-A9BB-8EE0BB4CA8B2}"/>
    <dgm:cxn modelId="{40D0B189-CE2E-4BEB-940C-F4F7153FFC56}" srcId="{82BAA994-1BC5-4242-A1A5-2FD5C42BC104}" destId="{76D86926-3FF5-4AF1-889D-F776829067A5}" srcOrd="0" destOrd="0" parTransId="{8F99B5D0-743A-401D-8D04-742EA3534D38}" sibTransId="{417A97D5-6D8D-450B-A586-6F554C47A257}"/>
    <dgm:cxn modelId="{C238D67E-D51D-4229-B4FF-9AEAAF04AD05}" type="presOf" srcId="{76D86926-3FF5-4AF1-889D-F776829067A5}" destId="{269B5870-5371-4C6B-968F-DD9D6A70DEA6}" srcOrd="0" destOrd="0" presId="urn:microsoft.com/office/officeart/2011/layout/TabList"/>
    <dgm:cxn modelId="{DBEFB3B2-F564-4334-AF8B-3B3B5F28D1C8}" type="presOf" srcId="{F6B83D64-8BF8-4EF7-922F-8B7FB1382D7A}" destId="{546ABFEA-23DD-400C-A394-C3A89362158A}" srcOrd="0" destOrd="1" presId="urn:microsoft.com/office/officeart/2011/layout/TabList"/>
    <dgm:cxn modelId="{CF9FD893-DC77-44FB-8918-71A1587B6503}" srcId="{82BAA994-1BC5-4242-A1A5-2FD5C42BC104}" destId="{F2DBBF29-A76F-4872-AEAB-8541C8E9C7F9}" srcOrd="4" destOrd="0" parTransId="{FB54BF72-535C-4A72-9D71-1DC480A2681F}" sibTransId="{84A3D39F-E69A-4581-93EE-F6E853AB18E8}"/>
    <dgm:cxn modelId="{B00869F4-00BB-4763-B15D-E52624A28E12}" type="presOf" srcId="{2FF76E7C-CFBD-43FF-A6D5-FE20CDF939C1}" destId="{DFA174B0-79D0-4958-98BB-3D8FBA20936D}" srcOrd="0" destOrd="0" presId="urn:microsoft.com/office/officeart/2011/layout/TabList"/>
    <dgm:cxn modelId="{469B0D86-D0B3-403B-BE7F-F0115683620E}" type="presOf" srcId="{E339EA13-B2B1-44D5-B443-E80B35DC8DAB}" destId="{25FFD41C-3D77-4C57-80E8-EF5B423803D7}" srcOrd="0" destOrd="0" presId="urn:microsoft.com/office/officeart/2011/layout/TabList"/>
    <dgm:cxn modelId="{2E6A4281-DBAE-4E87-8656-73EE995C7031}" type="presOf" srcId="{625ABDE1-582F-4380-B7AC-69A213805AD0}" destId="{546ABFEA-23DD-400C-A394-C3A89362158A}" srcOrd="0" destOrd="2" presId="urn:microsoft.com/office/officeart/2011/layout/TabList"/>
    <dgm:cxn modelId="{6D525DF4-DC20-4C5F-8082-FCDC36D9625B}" type="presOf" srcId="{F2DBBF29-A76F-4872-AEAB-8541C8E9C7F9}" destId="{546ABFEA-23DD-400C-A394-C3A89362158A}" srcOrd="0" destOrd="3" presId="urn:microsoft.com/office/officeart/2011/layout/TabList"/>
    <dgm:cxn modelId="{3C7C2462-F5AF-400D-A288-16E428947271}" srcId="{1C0754E8-B225-4831-914E-0F235F1D1F61}" destId="{82BAA994-1BC5-4242-A1A5-2FD5C42BC104}" srcOrd="1" destOrd="0" parTransId="{7018CCF4-95F7-4D8F-9572-1EACE25C56B9}" sibTransId="{1FAAB719-EA38-41A1-91E6-6577CAF1248D}"/>
    <dgm:cxn modelId="{BFBD8245-72E8-4B0A-8FC2-E9AB96A4F21C}" srcId="{1C0754E8-B225-4831-914E-0F235F1D1F61}" destId="{B1D174AD-EA05-4F6A-8D88-84CEF5CAE667}" srcOrd="0" destOrd="0" parTransId="{BD6CE23B-6B0A-4E4F-8570-E646611E2DBD}" sibTransId="{9FE36113-4BC5-4A72-9DF0-CEE517C63A71}"/>
    <dgm:cxn modelId="{61D348FB-9A0C-4319-9FA5-AED4F787EEFB}" type="presParOf" srcId="{467C4192-4A40-4E5A-8599-6596D2DBC5FD}" destId="{293473DC-BA42-4E1B-8739-215EA30202C6}" srcOrd="0" destOrd="0" presId="urn:microsoft.com/office/officeart/2011/layout/TabList"/>
    <dgm:cxn modelId="{B55C8225-256D-438B-9A52-3C6E20CC7326}" type="presParOf" srcId="{293473DC-BA42-4E1B-8739-215EA30202C6}" destId="{DFA174B0-79D0-4958-98BB-3D8FBA20936D}" srcOrd="0" destOrd="0" presId="urn:microsoft.com/office/officeart/2011/layout/TabList"/>
    <dgm:cxn modelId="{669ED284-0A71-4B56-B6C1-1083AC44F82F}" type="presParOf" srcId="{293473DC-BA42-4E1B-8739-215EA30202C6}" destId="{28D38917-95F3-4CF0-AC09-ED5E11660A99}" srcOrd="1" destOrd="0" presId="urn:microsoft.com/office/officeart/2011/layout/TabList"/>
    <dgm:cxn modelId="{9E09193F-325B-46C0-8900-8DFD4A072748}" type="presParOf" srcId="{293473DC-BA42-4E1B-8739-215EA30202C6}" destId="{7DABFE31-3696-4D00-A134-FC2DD3CCED73}" srcOrd="2" destOrd="0" presId="urn:microsoft.com/office/officeart/2011/layout/TabList"/>
    <dgm:cxn modelId="{F9BAB41A-C586-4E95-A742-10E6D6D53482}" type="presParOf" srcId="{467C4192-4A40-4E5A-8599-6596D2DBC5FD}" destId="{25FFD41C-3D77-4C57-80E8-EF5B423803D7}" srcOrd="1" destOrd="0" presId="urn:microsoft.com/office/officeart/2011/layout/TabList"/>
    <dgm:cxn modelId="{34325D9F-EB7A-4D7A-B63A-96BFCF92460E}" type="presParOf" srcId="{467C4192-4A40-4E5A-8599-6596D2DBC5FD}" destId="{CF2122CC-C370-4504-BDFD-55B5FBE61FE9}" srcOrd="2" destOrd="0" presId="urn:microsoft.com/office/officeart/2011/layout/TabList"/>
    <dgm:cxn modelId="{B83BEF10-0CCC-42DD-89E0-5551ACAFDFB8}" type="presParOf" srcId="{467C4192-4A40-4E5A-8599-6596D2DBC5FD}" destId="{D3587E26-5F22-4EF9-8B6F-F0D893D5F801}" srcOrd="3" destOrd="0" presId="urn:microsoft.com/office/officeart/2011/layout/TabList"/>
    <dgm:cxn modelId="{9B13D69C-B237-4CF7-B523-A61F5A7D296F}" type="presParOf" srcId="{D3587E26-5F22-4EF9-8B6F-F0D893D5F801}" destId="{269B5870-5371-4C6B-968F-DD9D6A70DEA6}" srcOrd="0" destOrd="0" presId="urn:microsoft.com/office/officeart/2011/layout/TabList"/>
    <dgm:cxn modelId="{6403BD7E-29CC-40BE-8391-02066DD03529}" type="presParOf" srcId="{D3587E26-5F22-4EF9-8B6F-F0D893D5F801}" destId="{459EF7BE-FF71-4CFE-9216-E51F3AFF8BDF}" srcOrd="1" destOrd="0" presId="urn:microsoft.com/office/officeart/2011/layout/TabList"/>
    <dgm:cxn modelId="{9B1552A6-7091-4499-AAA1-6BE00DE9245F}" type="presParOf" srcId="{D3587E26-5F22-4EF9-8B6F-F0D893D5F801}" destId="{07A25588-7E69-4C5A-BDB0-1E1A5C1FD1F0}" srcOrd="2" destOrd="0" presId="urn:microsoft.com/office/officeart/2011/layout/TabList"/>
    <dgm:cxn modelId="{8B285C7A-D969-48B1-80B6-0E529C13A0DB}" type="presParOf" srcId="{467C4192-4A40-4E5A-8599-6596D2DBC5FD}" destId="{546ABFEA-23DD-400C-A394-C3A89362158A}" srcOrd="4" destOrd="0" presId="urn:microsoft.com/office/officeart/2011/layout/TabList"/>
    <dgm:cxn modelId="{87732A7F-57AF-42F6-8CF5-6585BA17D561}" type="presParOf" srcId="{467C4192-4A40-4E5A-8599-6596D2DBC5FD}" destId="{67D68E3A-77E0-459E-B59A-C647D456EC73}" srcOrd="5" destOrd="0" presId="urn:microsoft.com/office/officeart/2011/layout/TabList"/>
    <dgm:cxn modelId="{B4A06FC3-53D3-4856-A92F-AD75A11564D5}" type="presParOf" srcId="{467C4192-4A40-4E5A-8599-6596D2DBC5FD}" destId="{6B42DF20-34E7-41CA-9E06-1B3D8E954436}" srcOrd="6" destOrd="0" presId="urn:microsoft.com/office/officeart/2011/layout/TabList"/>
    <dgm:cxn modelId="{8CF5467C-0603-46FC-BD11-EFAEBF4DDD24}" type="presParOf" srcId="{6B42DF20-34E7-41CA-9E06-1B3D8E954436}" destId="{4C017070-9062-48C5-8A3D-0BAE68CE7A99}" srcOrd="0" destOrd="0" presId="urn:microsoft.com/office/officeart/2011/layout/TabList"/>
    <dgm:cxn modelId="{C14B0D70-02D7-49C2-8FDE-E98BCC9ADAAD}" type="presParOf" srcId="{6B42DF20-34E7-41CA-9E06-1B3D8E954436}" destId="{114C5DCF-E5D6-455F-B1EC-FA22B025BBDF}" srcOrd="1" destOrd="0" presId="urn:microsoft.com/office/officeart/2011/layout/TabList"/>
    <dgm:cxn modelId="{A41E012C-D35A-4AE8-A15A-28E8CF943F2D}" type="presParOf" srcId="{6B42DF20-34E7-41CA-9E06-1B3D8E954436}" destId="{64A59E1A-3636-46EE-A309-9075B8B64D34}" srcOrd="2" destOrd="0" presId="urn:microsoft.com/office/officeart/2011/layout/Tab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81A6C2-8FB8-4914-8539-A60B4383E5E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5D573528-C795-42C9-8909-1C3AEB466DFB}">
      <dgm:prSet phldrT="[Text]" custT="1"/>
      <dgm:spPr>
        <a:solidFill>
          <a:schemeClr val="accent1">
            <a:hueOff val="0"/>
            <a:satOff val="0"/>
            <a:lumOff val="0"/>
            <a:alpha val="46000"/>
          </a:schemeClr>
        </a:solidFill>
      </dgm:spPr>
      <dgm:t>
        <a:bodyPr/>
        <a:lstStyle/>
        <a:p>
          <a:r>
            <a:rPr lang="sr-Latn-RS" sz="1400" i="1" dirty="0" smtClean="0">
              <a:solidFill>
                <a:schemeClr val="tx1"/>
              </a:solidFill>
            </a:rPr>
            <a:t>Da li je korišćen klinički put u vašem lečenju?</a:t>
          </a:r>
          <a:endParaRPr lang="sr-Latn-RS" sz="1400" i="1" dirty="0">
            <a:solidFill>
              <a:schemeClr val="tx1"/>
            </a:solidFill>
          </a:endParaRPr>
        </a:p>
      </dgm:t>
    </dgm:pt>
    <dgm:pt modelId="{61BA77A5-9970-4369-86AE-FD23DD2439A8}" type="parTrans" cxnId="{CD274440-CE89-40AF-92F8-94E011E7B1C6}">
      <dgm:prSet/>
      <dgm:spPr/>
      <dgm:t>
        <a:bodyPr/>
        <a:lstStyle/>
        <a:p>
          <a:endParaRPr lang="sr-Latn-RS"/>
        </a:p>
      </dgm:t>
    </dgm:pt>
    <dgm:pt modelId="{439D8ACE-D1CC-44D9-823F-CBC363490C70}" type="sibTrans" cxnId="{CD274440-CE89-40AF-92F8-94E011E7B1C6}">
      <dgm:prSet/>
      <dgm:spPr/>
      <dgm:t>
        <a:bodyPr/>
        <a:lstStyle/>
        <a:p>
          <a:endParaRPr lang="sr-Latn-RS"/>
        </a:p>
      </dgm:t>
    </dgm:pt>
    <dgm:pt modelId="{6BF37C31-D5C0-4AD6-A651-320DBA6DE41D}">
      <dgm:prSet phldrT="[Text]" custT="1"/>
      <dgm:spPr/>
      <dgm:t>
        <a:bodyPr/>
        <a:lstStyle/>
        <a:p>
          <a:r>
            <a:rPr lang="sr-Latn-RS" sz="1600" dirty="0" smtClean="0"/>
            <a:t>Da </a:t>
          </a:r>
          <a:r>
            <a:rPr lang="sr-Latn-RS" sz="1600" dirty="0" smtClean="0"/>
            <a:t>14,4%</a:t>
          </a:r>
          <a:endParaRPr lang="sr-Latn-RS" sz="1600" dirty="0"/>
        </a:p>
      </dgm:t>
    </dgm:pt>
    <dgm:pt modelId="{04CC5833-469D-401D-AAEE-9C5BD44AE0E1}" type="parTrans" cxnId="{D9570C25-D2EC-4A8A-8B50-AD3AB9123D92}">
      <dgm:prSet/>
      <dgm:spPr/>
      <dgm:t>
        <a:bodyPr/>
        <a:lstStyle/>
        <a:p>
          <a:endParaRPr lang="sr-Latn-RS"/>
        </a:p>
      </dgm:t>
    </dgm:pt>
    <dgm:pt modelId="{9C2B4B13-F02D-484A-B8EE-B4C38366EE06}" type="sibTrans" cxnId="{D9570C25-D2EC-4A8A-8B50-AD3AB9123D92}">
      <dgm:prSet/>
      <dgm:spPr/>
      <dgm:t>
        <a:bodyPr/>
        <a:lstStyle/>
        <a:p>
          <a:endParaRPr lang="sr-Latn-RS"/>
        </a:p>
      </dgm:t>
    </dgm:pt>
    <dgm:pt modelId="{C09750FA-1D9E-4718-9539-B151669E9422}">
      <dgm:prSet phldrT="[Text]" custT="1"/>
      <dgm:spPr/>
      <dgm:t>
        <a:bodyPr/>
        <a:lstStyle/>
        <a:p>
          <a:r>
            <a:rPr lang="sr-Latn-RS" sz="1600" dirty="0" smtClean="0"/>
            <a:t>Ne </a:t>
          </a:r>
          <a:r>
            <a:rPr lang="sr-Latn-RS" sz="1600" dirty="0" smtClean="0"/>
            <a:t>   9,0%</a:t>
          </a:r>
          <a:endParaRPr lang="sr-Latn-RS" sz="1600" dirty="0"/>
        </a:p>
      </dgm:t>
    </dgm:pt>
    <dgm:pt modelId="{C06AD2DB-CE0E-482F-9484-286DF35F34D4}" type="parTrans" cxnId="{A7C2D945-F6F7-413C-A833-AEBFF7852857}">
      <dgm:prSet/>
      <dgm:spPr/>
      <dgm:t>
        <a:bodyPr/>
        <a:lstStyle/>
        <a:p>
          <a:endParaRPr lang="sr-Latn-RS"/>
        </a:p>
      </dgm:t>
    </dgm:pt>
    <dgm:pt modelId="{7B71591E-9FA1-4CD4-A141-8162C9BC7937}" type="sibTrans" cxnId="{A7C2D945-F6F7-413C-A833-AEBFF7852857}">
      <dgm:prSet/>
      <dgm:spPr/>
      <dgm:t>
        <a:bodyPr/>
        <a:lstStyle/>
        <a:p>
          <a:endParaRPr lang="sr-Latn-RS"/>
        </a:p>
      </dgm:t>
    </dgm:pt>
    <dgm:pt modelId="{1AE909AD-6097-4E48-8C05-E33B62857C2C}">
      <dgm:prSet phldrT="[Text]" custT="1"/>
      <dgm:spPr>
        <a:solidFill>
          <a:schemeClr val="accent1">
            <a:hueOff val="0"/>
            <a:satOff val="0"/>
            <a:lumOff val="0"/>
            <a:alpha val="49000"/>
          </a:schemeClr>
        </a:solidFill>
      </dgm:spPr>
      <dgm:t>
        <a:bodyPr/>
        <a:lstStyle/>
        <a:p>
          <a:r>
            <a:rPr lang="sr-Latn-RS" sz="1800" dirty="0" smtClean="0">
              <a:solidFill>
                <a:schemeClr val="tx1"/>
              </a:solidFill>
            </a:rPr>
            <a:t>Da li vam je zbog covida, odlagano lečenje drugih bolesti?</a:t>
          </a:r>
          <a:endParaRPr lang="sr-Latn-RS" sz="1800" dirty="0">
            <a:solidFill>
              <a:schemeClr val="tx1"/>
            </a:solidFill>
          </a:endParaRPr>
        </a:p>
      </dgm:t>
    </dgm:pt>
    <dgm:pt modelId="{9A729B30-7221-4433-8AC8-40BB3CA0A7BB}" type="parTrans" cxnId="{BBE90BC2-FF21-425F-A166-B78410E368E8}">
      <dgm:prSet/>
      <dgm:spPr/>
      <dgm:t>
        <a:bodyPr/>
        <a:lstStyle/>
        <a:p>
          <a:endParaRPr lang="sr-Latn-RS"/>
        </a:p>
      </dgm:t>
    </dgm:pt>
    <dgm:pt modelId="{95342569-1089-499E-8AB5-5B6B4159E0ED}" type="sibTrans" cxnId="{BBE90BC2-FF21-425F-A166-B78410E368E8}">
      <dgm:prSet/>
      <dgm:spPr/>
      <dgm:t>
        <a:bodyPr/>
        <a:lstStyle/>
        <a:p>
          <a:endParaRPr lang="sr-Latn-RS"/>
        </a:p>
      </dgm:t>
    </dgm:pt>
    <dgm:pt modelId="{B77042B9-7531-40D3-8F09-F63505A9AFB7}">
      <dgm:prSet phldrT="[Text]" custT="1"/>
      <dgm:spPr/>
      <dgm:t>
        <a:bodyPr/>
        <a:lstStyle/>
        <a:p>
          <a:r>
            <a:rPr lang="sr-Latn-RS" sz="1800" dirty="0" smtClean="0"/>
            <a:t>Da1,2%</a:t>
          </a:r>
          <a:endParaRPr lang="sr-Latn-RS" sz="1800" dirty="0"/>
        </a:p>
      </dgm:t>
    </dgm:pt>
    <dgm:pt modelId="{F9109F82-0C81-43B1-9FBD-3AC2F4D5984D}" type="parTrans" cxnId="{1906C2C4-6C7F-49EB-BFEE-5EBDA3718370}">
      <dgm:prSet/>
      <dgm:spPr/>
      <dgm:t>
        <a:bodyPr/>
        <a:lstStyle/>
        <a:p>
          <a:endParaRPr lang="sr-Latn-RS"/>
        </a:p>
      </dgm:t>
    </dgm:pt>
    <dgm:pt modelId="{167E10A2-2374-4033-BF95-491AE1B35386}" type="sibTrans" cxnId="{1906C2C4-6C7F-49EB-BFEE-5EBDA3718370}">
      <dgm:prSet/>
      <dgm:spPr/>
      <dgm:t>
        <a:bodyPr/>
        <a:lstStyle/>
        <a:p>
          <a:endParaRPr lang="sr-Latn-RS"/>
        </a:p>
      </dgm:t>
    </dgm:pt>
    <dgm:pt modelId="{7B5FCC59-2AA1-4D5B-ABBE-064617754B5C}">
      <dgm:prSet phldrT="[Text]" custT="1"/>
      <dgm:spPr/>
      <dgm:t>
        <a:bodyPr/>
        <a:lstStyle/>
        <a:p>
          <a:r>
            <a:rPr lang="sr-Latn-RS" sz="1600" dirty="0" smtClean="0"/>
            <a:t>Ne </a:t>
          </a:r>
          <a:r>
            <a:rPr lang="sr-Latn-RS" sz="1600" dirty="0" smtClean="0"/>
            <a:t>znam 58,7%</a:t>
          </a:r>
          <a:endParaRPr lang="sr-Latn-RS" sz="1600" dirty="0"/>
        </a:p>
      </dgm:t>
    </dgm:pt>
    <dgm:pt modelId="{FC40D550-BA4E-468E-892F-71F0949A3184}" type="parTrans" cxnId="{C8C96B81-3267-482F-8A0A-F0B58B29ADFB}">
      <dgm:prSet/>
      <dgm:spPr/>
      <dgm:t>
        <a:bodyPr/>
        <a:lstStyle/>
        <a:p>
          <a:endParaRPr lang="sr-Latn-RS"/>
        </a:p>
      </dgm:t>
    </dgm:pt>
    <dgm:pt modelId="{B7365564-31A3-40EC-8CAB-9AB4BB0124D1}" type="sibTrans" cxnId="{C8C96B81-3267-482F-8A0A-F0B58B29ADFB}">
      <dgm:prSet/>
      <dgm:spPr/>
      <dgm:t>
        <a:bodyPr/>
        <a:lstStyle/>
        <a:p>
          <a:endParaRPr lang="sr-Latn-RS"/>
        </a:p>
      </dgm:t>
    </dgm:pt>
    <dgm:pt modelId="{D3818899-03C8-40F8-AA8F-9F2EDC1D4D93}">
      <dgm:prSet phldrT="[Text]" custT="1"/>
      <dgm:spPr/>
      <dgm:t>
        <a:bodyPr/>
        <a:lstStyle/>
        <a:p>
          <a:r>
            <a:rPr lang="sr-Latn-RS" sz="1800" dirty="0" smtClean="0"/>
            <a:t>Ne </a:t>
          </a:r>
          <a:r>
            <a:rPr lang="sr-Latn-RS" sz="1800" dirty="0" smtClean="0"/>
            <a:t>73,7%</a:t>
          </a:r>
          <a:endParaRPr lang="sr-Latn-RS" sz="1800" dirty="0"/>
        </a:p>
      </dgm:t>
    </dgm:pt>
    <dgm:pt modelId="{2F308731-9EF5-4FBF-AF12-B374B64524A2}" type="parTrans" cxnId="{2A05DD21-366C-4ABA-863F-1D7DC63DE5B8}">
      <dgm:prSet/>
      <dgm:spPr/>
      <dgm:t>
        <a:bodyPr/>
        <a:lstStyle/>
        <a:p>
          <a:endParaRPr lang="sr-Latn-RS"/>
        </a:p>
      </dgm:t>
    </dgm:pt>
    <dgm:pt modelId="{FDFCAED9-8FE9-4E55-88FC-4984C73C729F}" type="sibTrans" cxnId="{2A05DD21-366C-4ABA-863F-1D7DC63DE5B8}">
      <dgm:prSet/>
      <dgm:spPr/>
      <dgm:t>
        <a:bodyPr/>
        <a:lstStyle/>
        <a:p>
          <a:endParaRPr lang="sr-Latn-RS"/>
        </a:p>
      </dgm:t>
    </dgm:pt>
    <dgm:pt modelId="{E3B9FD9B-CE10-4C8B-B85E-1E464022E856}">
      <dgm:prSet phldrT="[Text]" custT="1"/>
      <dgm:spPr/>
      <dgm:t>
        <a:bodyPr/>
        <a:lstStyle/>
        <a:p>
          <a:r>
            <a:rPr lang="sr-Latn-RS" sz="1800" dirty="0" smtClean="0"/>
            <a:t>Ne znam 14,4%</a:t>
          </a:r>
          <a:endParaRPr lang="sr-Latn-RS" sz="1800" dirty="0"/>
        </a:p>
      </dgm:t>
    </dgm:pt>
    <dgm:pt modelId="{7B5C7200-40AE-48D4-A946-0006DE684406}" type="parTrans" cxnId="{CDAC8299-0DFA-4215-9CB3-A0E3BACBFC59}">
      <dgm:prSet/>
      <dgm:spPr/>
    </dgm:pt>
    <dgm:pt modelId="{360C8446-4476-4DB7-84CF-62AA70D05508}" type="sibTrans" cxnId="{CDAC8299-0DFA-4215-9CB3-A0E3BACBFC59}">
      <dgm:prSet/>
      <dgm:spPr/>
    </dgm:pt>
    <dgm:pt modelId="{70BFFC6F-2E5E-441B-A444-0DFA96F513E2}" type="pres">
      <dgm:prSet presAssocID="{F781A6C2-8FB8-4914-8539-A60B4383E5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715A12F1-F7D1-4A5B-8E34-8DE27D39FA10}" type="pres">
      <dgm:prSet presAssocID="{5D573528-C795-42C9-8909-1C3AEB466DFB}" presName="composite" presStyleCnt="0"/>
      <dgm:spPr/>
    </dgm:pt>
    <dgm:pt modelId="{047011F8-DD0B-4FB0-8122-C51B541B5CBD}" type="pres">
      <dgm:prSet presAssocID="{5D573528-C795-42C9-8909-1C3AEB466DFB}" presName="parTx" presStyleLbl="alignNode1" presStyleIdx="0" presStyleCnt="2" custScaleY="204235" custLinFactNeighborX="-6094" custLinFactNeighborY="-287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21895DD-3F8F-4A33-88FD-20543456F334}" type="pres">
      <dgm:prSet presAssocID="{5D573528-C795-42C9-8909-1C3AEB466DFB}" presName="desTx" presStyleLbl="alignAccFollowNode1" presStyleIdx="0" presStyleCnt="2" custScaleY="45063" custLinFactNeighborX="-1" custLinFactNeighborY="-17169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B2B5C75E-0FF6-4E72-BDB2-5A91AA428642}" type="pres">
      <dgm:prSet presAssocID="{439D8ACE-D1CC-44D9-823F-CBC363490C70}" presName="space" presStyleCnt="0"/>
      <dgm:spPr/>
    </dgm:pt>
    <dgm:pt modelId="{106D7592-ECBA-4E8A-B82F-384674AF88AE}" type="pres">
      <dgm:prSet presAssocID="{1AE909AD-6097-4E48-8C05-E33B62857C2C}" presName="composite" presStyleCnt="0"/>
      <dgm:spPr/>
    </dgm:pt>
    <dgm:pt modelId="{B69980AB-9493-480C-9F19-A0522C356B75}" type="pres">
      <dgm:prSet presAssocID="{1AE909AD-6097-4E48-8C05-E33B62857C2C}" presName="parTx" presStyleLbl="alignNode1" presStyleIdx="1" presStyleCnt="2" custScaleY="177285" custLinFactNeighborX="-2031" custLinFactNeighborY="-490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D8694DC-32DC-4A35-8F84-17489F1F3BDA}" type="pres">
      <dgm:prSet presAssocID="{1AE909AD-6097-4E48-8C05-E33B62857C2C}" presName="desTx" presStyleLbl="alignAccFollowNode1" presStyleIdx="1" presStyleCnt="2" custScaleX="107893" custScaleY="40320" custLinFactNeighborX="-4098" custLinFactNeighborY="-3299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EC9845ED-80D6-474B-B6AE-17A9FE91ECC0}" type="presOf" srcId="{D3818899-03C8-40F8-AA8F-9F2EDC1D4D93}" destId="{DD8694DC-32DC-4A35-8F84-17489F1F3BDA}" srcOrd="0" destOrd="1" presId="urn:microsoft.com/office/officeart/2005/8/layout/hList1"/>
    <dgm:cxn modelId="{C8C96B81-3267-482F-8A0A-F0B58B29ADFB}" srcId="{5D573528-C795-42C9-8909-1C3AEB466DFB}" destId="{7B5FCC59-2AA1-4D5B-ABBE-064617754B5C}" srcOrd="2" destOrd="0" parTransId="{FC40D550-BA4E-468E-892F-71F0949A3184}" sibTransId="{B7365564-31A3-40EC-8CAB-9AB4BB0124D1}"/>
    <dgm:cxn modelId="{2A05DD21-366C-4ABA-863F-1D7DC63DE5B8}" srcId="{1AE909AD-6097-4E48-8C05-E33B62857C2C}" destId="{D3818899-03C8-40F8-AA8F-9F2EDC1D4D93}" srcOrd="1" destOrd="0" parTransId="{2F308731-9EF5-4FBF-AF12-B374B64524A2}" sibTransId="{FDFCAED9-8FE9-4E55-88FC-4984C73C729F}"/>
    <dgm:cxn modelId="{FD12FF7D-BE02-483B-B384-4B57CDA9DA31}" type="presOf" srcId="{B77042B9-7531-40D3-8F09-F63505A9AFB7}" destId="{DD8694DC-32DC-4A35-8F84-17489F1F3BDA}" srcOrd="0" destOrd="0" presId="urn:microsoft.com/office/officeart/2005/8/layout/hList1"/>
    <dgm:cxn modelId="{A7C2D945-F6F7-413C-A833-AEBFF7852857}" srcId="{5D573528-C795-42C9-8909-1C3AEB466DFB}" destId="{C09750FA-1D9E-4718-9539-B151669E9422}" srcOrd="1" destOrd="0" parTransId="{C06AD2DB-CE0E-482F-9484-286DF35F34D4}" sibTransId="{7B71591E-9FA1-4CD4-A141-8162C9BC7937}"/>
    <dgm:cxn modelId="{9D760A77-E46E-45CF-9CE1-31BBAED56429}" type="presOf" srcId="{C09750FA-1D9E-4718-9539-B151669E9422}" destId="{821895DD-3F8F-4A33-88FD-20543456F334}" srcOrd="0" destOrd="1" presId="urn:microsoft.com/office/officeart/2005/8/layout/hList1"/>
    <dgm:cxn modelId="{CD1ED416-BBE0-4D93-9194-86A68DAAAE44}" type="presOf" srcId="{5D573528-C795-42C9-8909-1C3AEB466DFB}" destId="{047011F8-DD0B-4FB0-8122-C51B541B5CBD}" srcOrd="0" destOrd="0" presId="urn:microsoft.com/office/officeart/2005/8/layout/hList1"/>
    <dgm:cxn modelId="{B622F091-8DBD-490B-B426-7AA3689C8235}" type="presOf" srcId="{7B5FCC59-2AA1-4D5B-ABBE-064617754B5C}" destId="{821895DD-3F8F-4A33-88FD-20543456F334}" srcOrd="0" destOrd="2" presId="urn:microsoft.com/office/officeart/2005/8/layout/hList1"/>
    <dgm:cxn modelId="{E70278B1-6FCF-413E-A8E4-7FAD92521FE9}" type="presOf" srcId="{6BF37C31-D5C0-4AD6-A651-320DBA6DE41D}" destId="{821895DD-3F8F-4A33-88FD-20543456F334}" srcOrd="0" destOrd="0" presId="urn:microsoft.com/office/officeart/2005/8/layout/hList1"/>
    <dgm:cxn modelId="{CD274440-CE89-40AF-92F8-94E011E7B1C6}" srcId="{F781A6C2-8FB8-4914-8539-A60B4383E5ED}" destId="{5D573528-C795-42C9-8909-1C3AEB466DFB}" srcOrd="0" destOrd="0" parTransId="{61BA77A5-9970-4369-86AE-FD23DD2439A8}" sibTransId="{439D8ACE-D1CC-44D9-823F-CBC363490C70}"/>
    <dgm:cxn modelId="{CDAC8299-0DFA-4215-9CB3-A0E3BACBFC59}" srcId="{1AE909AD-6097-4E48-8C05-E33B62857C2C}" destId="{E3B9FD9B-CE10-4C8B-B85E-1E464022E856}" srcOrd="2" destOrd="0" parTransId="{7B5C7200-40AE-48D4-A946-0006DE684406}" sibTransId="{360C8446-4476-4DB7-84CF-62AA70D05508}"/>
    <dgm:cxn modelId="{BBE90BC2-FF21-425F-A166-B78410E368E8}" srcId="{F781A6C2-8FB8-4914-8539-A60B4383E5ED}" destId="{1AE909AD-6097-4E48-8C05-E33B62857C2C}" srcOrd="1" destOrd="0" parTransId="{9A729B30-7221-4433-8AC8-40BB3CA0A7BB}" sibTransId="{95342569-1089-499E-8AB5-5B6B4159E0ED}"/>
    <dgm:cxn modelId="{0DAB1C79-F94C-446A-9C1C-18E4E26641DB}" type="presOf" srcId="{1AE909AD-6097-4E48-8C05-E33B62857C2C}" destId="{B69980AB-9493-480C-9F19-A0522C356B75}" srcOrd="0" destOrd="0" presId="urn:microsoft.com/office/officeart/2005/8/layout/hList1"/>
    <dgm:cxn modelId="{1906C2C4-6C7F-49EB-BFEE-5EBDA3718370}" srcId="{1AE909AD-6097-4E48-8C05-E33B62857C2C}" destId="{B77042B9-7531-40D3-8F09-F63505A9AFB7}" srcOrd="0" destOrd="0" parTransId="{F9109F82-0C81-43B1-9FBD-3AC2F4D5984D}" sibTransId="{167E10A2-2374-4033-BF95-491AE1B35386}"/>
    <dgm:cxn modelId="{2EC01334-354E-46C9-BE8F-1542D632B459}" type="presOf" srcId="{F781A6C2-8FB8-4914-8539-A60B4383E5ED}" destId="{70BFFC6F-2E5E-441B-A444-0DFA96F513E2}" srcOrd="0" destOrd="0" presId="urn:microsoft.com/office/officeart/2005/8/layout/hList1"/>
    <dgm:cxn modelId="{D9570C25-D2EC-4A8A-8B50-AD3AB9123D92}" srcId="{5D573528-C795-42C9-8909-1C3AEB466DFB}" destId="{6BF37C31-D5C0-4AD6-A651-320DBA6DE41D}" srcOrd="0" destOrd="0" parTransId="{04CC5833-469D-401D-AAEE-9C5BD44AE0E1}" sibTransId="{9C2B4B13-F02D-484A-B8EE-B4C38366EE06}"/>
    <dgm:cxn modelId="{05FD8422-6CCD-43AE-B4AC-96837434AD2E}" type="presOf" srcId="{E3B9FD9B-CE10-4C8B-B85E-1E464022E856}" destId="{DD8694DC-32DC-4A35-8F84-17489F1F3BDA}" srcOrd="0" destOrd="2" presId="urn:microsoft.com/office/officeart/2005/8/layout/hList1"/>
    <dgm:cxn modelId="{D3A64499-521D-44A1-9CD5-3ED21FF12418}" type="presParOf" srcId="{70BFFC6F-2E5E-441B-A444-0DFA96F513E2}" destId="{715A12F1-F7D1-4A5B-8E34-8DE27D39FA10}" srcOrd="0" destOrd="0" presId="urn:microsoft.com/office/officeart/2005/8/layout/hList1"/>
    <dgm:cxn modelId="{2B263474-0C39-4F35-9B77-94E83F7D2FBE}" type="presParOf" srcId="{715A12F1-F7D1-4A5B-8E34-8DE27D39FA10}" destId="{047011F8-DD0B-4FB0-8122-C51B541B5CBD}" srcOrd="0" destOrd="0" presId="urn:microsoft.com/office/officeart/2005/8/layout/hList1"/>
    <dgm:cxn modelId="{8E288C98-50DD-495D-84E4-4D4D84FA5381}" type="presParOf" srcId="{715A12F1-F7D1-4A5B-8E34-8DE27D39FA10}" destId="{821895DD-3F8F-4A33-88FD-20543456F334}" srcOrd="1" destOrd="0" presId="urn:microsoft.com/office/officeart/2005/8/layout/hList1"/>
    <dgm:cxn modelId="{681231B6-A567-4889-8704-1625D05D59B7}" type="presParOf" srcId="{70BFFC6F-2E5E-441B-A444-0DFA96F513E2}" destId="{B2B5C75E-0FF6-4E72-BDB2-5A91AA428642}" srcOrd="1" destOrd="0" presId="urn:microsoft.com/office/officeart/2005/8/layout/hList1"/>
    <dgm:cxn modelId="{F03016F1-4684-4C47-86C3-4F2C2CA654B7}" type="presParOf" srcId="{70BFFC6F-2E5E-441B-A444-0DFA96F513E2}" destId="{106D7592-ECBA-4E8A-B82F-384674AF88AE}" srcOrd="2" destOrd="0" presId="urn:microsoft.com/office/officeart/2005/8/layout/hList1"/>
    <dgm:cxn modelId="{E3D15419-3E1E-46F7-AB2F-B86209F10830}" type="presParOf" srcId="{106D7592-ECBA-4E8A-B82F-384674AF88AE}" destId="{B69980AB-9493-480C-9F19-A0522C356B75}" srcOrd="0" destOrd="0" presId="urn:microsoft.com/office/officeart/2005/8/layout/hList1"/>
    <dgm:cxn modelId="{375BDE32-0FEC-45C4-8B27-C5A1F0C1DE38}" type="presParOf" srcId="{106D7592-ECBA-4E8A-B82F-384674AF88AE}" destId="{DD8694DC-32DC-4A35-8F84-17489F1F3BD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59E1A-3636-46EE-A309-9075B8B64D34}">
      <dsp:nvSpPr>
        <dsp:cNvPr id="0" name=""/>
        <dsp:cNvSpPr/>
      </dsp:nvSpPr>
      <dsp:spPr>
        <a:xfrm>
          <a:off x="-42484" y="5706686"/>
          <a:ext cx="10367682" cy="0"/>
        </a:xfrm>
        <a:prstGeom prst="line">
          <a:avLst/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25588-7E69-4C5A-BDB0-1E1A5C1FD1F0}">
      <dsp:nvSpPr>
        <dsp:cNvPr id="0" name=""/>
        <dsp:cNvSpPr/>
      </dsp:nvSpPr>
      <dsp:spPr>
        <a:xfrm>
          <a:off x="0" y="3098203"/>
          <a:ext cx="10367682" cy="0"/>
        </a:xfrm>
        <a:prstGeom prst="line">
          <a:avLst/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BFE31-3696-4D00-A134-FC2DD3CCED73}">
      <dsp:nvSpPr>
        <dsp:cNvPr id="0" name=""/>
        <dsp:cNvSpPr/>
      </dsp:nvSpPr>
      <dsp:spPr>
        <a:xfrm>
          <a:off x="0" y="1251016"/>
          <a:ext cx="10367682" cy="0"/>
        </a:xfrm>
        <a:prstGeom prst="line">
          <a:avLst/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174B0-79D0-4958-98BB-3D8FBA20936D}">
      <dsp:nvSpPr>
        <dsp:cNvPr id="0" name=""/>
        <dsp:cNvSpPr/>
      </dsp:nvSpPr>
      <dsp:spPr>
        <a:xfrm>
          <a:off x="2773699" y="19778"/>
          <a:ext cx="7593982" cy="1997230"/>
        </a:xfrm>
        <a:prstGeom prst="rect">
          <a:avLst/>
        </a:prstGeo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Interna medicina          14,4%</a:t>
          </a:r>
          <a:endParaRPr lang="sr-Latn-R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Hirururgija                        30%</a:t>
          </a:r>
          <a:endParaRPr lang="sr-Latn-R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Ginekološko-akušersko </a:t>
          </a:r>
          <a:r>
            <a:rPr lang="sr-Latn-RS" sz="1400" kern="1200" dirty="0" smtClean="0"/>
            <a:t> 6,6%</a:t>
          </a:r>
          <a:endParaRPr lang="sr-Latn-R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Pedijatrija </a:t>
          </a:r>
          <a:r>
            <a:rPr lang="sr-Latn-RS" sz="1400" kern="1200" dirty="0" smtClean="0"/>
            <a:t>                       4,2%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Neurologija                      1,8%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Psihijatrija                         6%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Fizikalna medicina         37,1%</a:t>
          </a:r>
          <a:endParaRPr lang="sr-Latn-RS" sz="1400" kern="1200" dirty="0"/>
        </a:p>
      </dsp:txBody>
      <dsp:txXfrm>
        <a:off x="2773699" y="19778"/>
        <a:ext cx="7593982" cy="1997230"/>
      </dsp:txXfrm>
    </dsp:sp>
    <dsp:sp modelId="{28D38917-95F3-4CF0-AC09-ED5E11660A99}">
      <dsp:nvSpPr>
        <dsp:cNvPr id="0" name=""/>
        <dsp:cNvSpPr/>
      </dsp:nvSpPr>
      <dsp:spPr>
        <a:xfrm>
          <a:off x="0" y="676266"/>
          <a:ext cx="2695597" cy="50346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60000"/>
            <a:lumOff val="40000"/>
            <a:alpha val="8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>
              <a:solidFill>
                <a:schemeClr val="tx1"/>
              </a:solidFill>
            </a:rPr>
            <a:t>Organizacione jedinice</a:t>
          </a:r>
          <a:endParaRPr lang="sr-Latn-RS" sz="1800" kern="1200" dirty="0">
            <a:solidFill>
              <a:schemeClr val="tx1"/>
            </a:solidFill>
          </a:endParaRPr>
        </a:p>
      </dsp:txBody>
      <dsp:txXfrm>
        <a:off x="24582" y="700848"/>
        <a:ext cx="2646433" cy="478886"/>
      </dsp:txXfrm>
    </dsp:sp>
    <dsp:sp modelId="{25FFD41C-3D77-4C57-80E8-EF5B423803D7}">
      <dsp:nvSpPr>
        <dsp:cNvPr id="0" name=""/>
        <dsp:cNvSpPr/>
      </dsp:nvSpPr>
      <dsp:spPr>
        <a:xfrm>
          <a:off x="0" y="1997897"/>
          <a:ext cx="10367682" cy="571663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7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2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POL:                            muški </a:t>
          </a:r>
          <a:r>
            <a:rPr lang="sr-Latn-RS" sz="1600" kern="1200" dirty="0" smtClean="0"/>
            <a:t>43,1%               </a:t>
          </a:r>
          <a:r>
            <a:rPr lang="sr-Latn-RS" sz="1600" kern="1200" dirty="0" smtClean="0"/>
            <a:t>Ženski 56,9%</a:t>
          </a:r>
          <a:endParaRPr lang="sr-Latn-RS" sz="1600" kern="1200" dirty="0"/>
        </a:p>
      </dsp:txBody>
      <dsp:txXfrm>
        <a:off x="0" y="1997897"/>
        <a:ext cx="10367682" cy="571663"/>
      </dsp:txXfrm>
    </dsp:sp>
    <dsp:sp modelId="{269B5870-5371-4C6B-968F-DD9D6A70DEA6}">
      <dsp:nvSpPr>
        <dsp:cNvPr id="0" name=""/>
        <dsp:cNvSpPr/>
      </dsp:nvSpPr>
      <dsp:spPr>
        <a:xfrm>
          <a:off x="2695597" y="2594735"/>
          <a:ext cx="7672084" cy="503468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59055" rIns="59055" bIns="59055" numCol="1" spcCol="1270" anchor="b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100" kern="1200" dirty="0" smtClean="0"/>
            <a:t> </a:t>
          </a:r>
          <a:r>
            <a:rPr lang="sr-Latn-RS" sz="1600" kern="1200" dirty="0" smtClean="0"/>
            <a:t>od </a:t>
          </a:r>
          <a:r>
            <a:rPr lang="sr-Latn-RS" sz="1600" kern="1200" dirty="0" smtClean="0"/>
            <a:t>6-87godina</a:t>
          </a:r>
          <a:endParaRPr lang="sr-Latn-RS" sz="3100" kern="1200" dirty="0"/>
        </a:p>
      </dsp:txBody>
      <dsp:txXfrm>
        <a:off x="2695597" y="2594735"/>
        <a:ext cx="7672084" cy="503468"/>
      </dsp:txXfrm>
    </dsp:sp>
    <dsp:sp modelId="{459EF7BE-FF71-4CFE-9216-E51F3AFF8BDF}">
      <dsp:nvSpPr>
        <dsp:cNvPr id="0" name=""/>
        <dsp:cNvSpPr/>
      </dsp:nvSpPr>
      <dsp:spPr>
        <a:xfrm>
          <a:off x="0" y="2594735"/>
          <a:ext cx="2695597" cy="50346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60000"/>
            <a:lumOff val="4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600" kern="1200" dirty="0" smtClean="0">
              <a:solidFill>
                <a:schemeClr val="tx1"/>
              </a:solidFill>
            </a:rPr>
            <a:t>Godine starosti</a:t>
          </a:r>
          <a:endParaRPr lang="sr-Latn-RS" sz="1600" kern="1200" dirty="0">
            <a:solidFill>
              <a:schemeClr val="tx1"/>
            </a:solidFill>
          </a:endParaRPr>
        </a:p>
      </dsp:txBody>
      <dsp:txXfrm>
        <a:off x="24582" y="2619317"/>
        <a:ext cx="2646433" cy="478886"/>
      </dsp:txXfrm>
    </dsp:sp>
    <dsp:sp modelId="{546ABFEA-23DD-400C-A394-C3A89362158A}">
      <dsp:nvSpPr>
        <dsp:cNvPr id="0" name=""/>
        <dsp:cNvSpPr/>
      </dsp:nvSpPr>
      <dsp:spPr>
        <a:xfrm>
          <a:off x="0" y="3098203"/>
          <a:ext cx="10367682" cy="1518458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43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2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Završena škola        nepotpuna oš  </a:t>
          </a:r>
          <a:r>
            <a:rPr lang="sr-Latn-RS" sz="1600" kern="1200" dirty="0" smtClean="0"/>
            <a:t>         5,4%</a:t>
          </a:r>
          <a:endParaRPr lang="sr-Latn-RS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                                  </a:t>
          </a:r>
          <a:r>
            <a:rPr lang="sr-Latn-RS" sz="1600" kern="1200" dirty="0" smtClean="0"/>
            <a:t>OŠ                            24%</a:t>
          </a:r>
          <a:endParaRPr lang="sr-Latn-RS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                                  srednja škola </a:t>
          </a:r>
          <a:r>
            <a:rPr lang="sr-Latn-RS" sz="1600" kern="1200" dirty="0" smtClean="0"/>
            <a:t>         53,9%</a:t>
          </a:r>
          <a:endParaRPr lang="sr-Latn-RS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                                  viša i visoka škola  </a:t>
          </a:r>
          <a:r>
            <a:rPr lang="sr-Latn-RS" sz="1600" kern="1200" dirty="0" smtClean="0"/>
            <a:t>16,8%</a:t>
          </a:r>
          <a:endParaRPr lang="sr-Latn-RS" sz="1600" kern="1200" dirty="0"/>
        </a:p>
        <a:p>
          <a:pPr marL="171450" lvl="1" indent="-171450" algn="l" defTabSz="711200">
            <a:lnSpc>
              <a:spcPct val="25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r-Latn-RS" sz="1600" kern="1200" dirty="0"/>
        </a:p>
      </dsp:txBody>
      <dsp:txXfrm>
        <a:off x="0" y="3098203"/>
        <a:ext cx="10367682" cy="1518458"/>
      </dsp:txXfrm>
    </dsp:sp>
    <dsp:sp modelId="{4C017070-9062-48C5-8A3D-0BAE68CE7A99}">
      <dsp:nvSpPr>
        <dsp:cNvPr id="0" name=""/>
        <dsp:cNvSpPr/>
      </dsp:nvSpPr>
      <dsp:spPr>
        <a:xfrm>
          <a:off x="2568144" y="4642502"/>
          <a:ext cx="7842021" cy="1626234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Veoma loše </a:t>
          </a:r>
          <a:r>
            <a:rPr lang="sr-Latn-RS" sz="1400" kern="1200" dirty="0" smtClean="0"/>
            <a:t>     1,2%</a:t>
          </a:r>
          <a:endParaRPr lang="sr-Latn-R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Loše </a:t>
          </a:r>
          <a:r>
            <a:rPr lang="sr-Latn-RS" sz="1400" kern="1200" dirty="0" smtClean="0"/>
            <a:t>                  7,8%</a:t>
          </a:r>
          <a:endParaRPr lang="sr-Latn-R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Osrednje </a:t>
          </a:r>
          <a:r>
            <a:rPr lang="sr-Latn-RS" sz="1400" kern="1200" dirty="0" smtClean="0"/>
            <a:t>        37,7%</a:t>
          </a:r>
          <a:endParaRPr lang="sr-Latn-R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Dobro </a:t>
          </a:r>
          <a:r>
            <a:rPr lang="sr-Latn-RS" sz="1400" kern="1200" dirty="0" smtClean="0"/>
            <a:t>            43,7%</a:t>
          </a:r>
          <a:endParaRPr lang="sr-Latn-R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Veoma dobro </a:t>
          </a:r>
          <a:r>
            <a:rPr lang="sr-Latn-RS" sz="1400" kern="1200" dirty="0" smtClean="0"/>
            <a:t>6,6%</a:t>
          </a:r>
          <a:endParaRPr lang="sr-Latn-RS" sz="1400" kern="1200" dirty="0"/>
        </a:p>
      </dsp:txBody>
      <dsp:txXfrm>
        <a:off x="2568144" y="4642502"/>
        <a:ext cx="7842021" cy="1626234"/>
      </dsp:txXfrm>
    </dsp:sp>
    <dsp:sp modelId="{114C5DCF-E5D6-455F-B1EC-FA22B025BBDF}">
      <dsp:nvSpPr>
        <dsp:cNvPr id="0" name=""/>
        <dsp:cNvSpPr/>
      </dsp:nvSpPr>
      <dsp:spPr>
        <a:xfrm>
          <a:off x="0" y="5228587"/>
          <a:ext cx="2506851" cy="50346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60000"/>
            <a:lumOff val="4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>
              <a:solidFill>
                <a:schemeClr val="tx1"/>
              </a:solidFill>
            </a:rPr>
            <a:t>Materijalno stanje porodice</a:t>
          </a:r>
          <a:endParaRPr lang="sr-Latn-RS" sz="1800" kern="1200" dirty="0">
            <a:solidFill>
              <a:schemeClr val="tx1"/>
            </a:solidFill>
          </a:endParaRPr>
        </a:p>
      </dsp:txBody>
      <dsp:txXfrm>
        <a:off x="24582" y="5253169"/>
        <a:ext cx="2457687" cy="4788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011F8-DD0B-4FB0-8122-C51B541B5CBD}">
      <dsp:nvSpPr>
        <dsp:cNvPr id="0" name=""/>
        <dsp:cNvSpPr/>
      </dsp:nvSpPr>
      <dsp:spPr>
        <a:xfrm>
          <a:off x="0" y="472707"/>
          <a:ext cx="2163191" cy="1767197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46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i="1" kern="1200" dirty="0" smtClean="0">
              <a:solidFill>
                <a:schemeClr val="tx1"/>
              </a:solidFill>
            </a:rPr>
            <a:t>Da li je korišćen klinički put u vašem lečenju?</a:t>
          </a:r>
          <a:endParaRPr lang="sr-Latn-RS" sz="1400" i="1" kern="1200" dirty="0">
            <a:solidFill>
              <a:schemeClr val="tx1"/>
            </a:solidFill>
          </a:endParaRPr>
        </a:p>
      </dsp:txBody>
      <dsp:txXfrm>
        <a:off x="0" y="472707"/>
        <a:ext cx="2163191" cy="1767197"/>
      </dsp:txXfrm>
    </dsp:sp>
    <dsp:sp modelId="{821895DD-3F8F-4A33-88FD-20543456F334}">
      <dsp:nvSpPr>
        <dsp:cNvPr id="0" name=""/>
        <dsp:cNvSpPr/>
      </dsp:nvSpPr>
      <dsp:spPr>
        <a:xfrm>
          <a:off x="2496" y="2327460"/>
          <a:ext cx="2163191" cy="12666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Da </a:t>
          </a:r>
          <a:r>
            <a:rPr lang="sr-Latn-RS" sz="1600" kern="1200" dirty="0" smtClean="0"/>
            <a:t>14,4%</a:t>
          </a:r>
          <a:endParaRPr lang="sr-Latn-R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Ne </a:t>
          </a:r>
          <a:r>
            <a:rPr lang="sr-Latn-RS" sz="1600" kern="1200" dirty="0" smtClean="0"/>
            <a:t>   9,0%</a:t>
          </a:r>
          <a:endParaRPr lang="sr-Latn-R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Ne </a:t>
          </a:r>
          <a:r>
            <a:rPr lang="sr-Latn-RS" sz="1600" kern="1200" dirty="0" smtClean="0"/>
            <a:t>znam 58,7%</a:t>
          </a:r>
          <a:endParaRPr lang="sr-Latn-RS" sz="1600" kern="1200" dirty="0"/>
        </a:p>
      </dsp:txBody>
      <dsp:txXfrm>
        <a:off x="2496" y="2327460"/>
        <a:ext cx="2163191" cy="1266666"/>
      </dsp:txXfrm>
    </dsp:sp>
    <dsp:sp modelId="{B69980AB-9493-480C-9F19-A0522C356B75}">
      <dsp:nvSpPr>
        <dsp:cNvPr id="0" name=""/>
        <dsp:cNvSpPr/>
      </dsp:nvSpPr>
      <dsp:spPr>
        <a:xfrm>
          <a:off x="2509992" y="523765"/>
          <a:ext cx="2163191" cy="1331584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49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>
              <a:solidFill>
                <a:schemeClr val="tx1"/>
              </a:solidFill>
            </a:rPr>
            <a:t>Da li vam je zbog covida, odlagano lečenje drugih bolesti?</a:t>
          </a:r>
          <a:endParaRPr lang="sr-Latn-RS" sz="1800" kern="1200" dirty="0">
            <a:solidFill>
              <a:schemeClr val="tx1"/>
            </a:solidFill>
          </a:endParaRPr>
        </a:p>
      </dsp:txBody>
      <dsp:txXfrm>
        <a:off x="2509992" y="523765"/>
        <a:ext cx="2163191" cy="1331584"/>
      </dsp:txXfrm>
    </dsp:sp>
    <dsp:sp modelId="{DD8694DC-32DC-4A35-8F84-17489F1F3BDA}">
      <dsp:nvSpPr>
        <dsp:cNvPr id="0" name=""/>
        <dsp:cNvSpPr/>
      </dsp:nvSpPr>
      <dsp:spPr>
        <a:xfrm>
          <a:off x="2379908" y="1845096"/>
          <a:ext cx="2333932" cy="11333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800" kern="1200" dirty="0" smtClean="0"/>
            <a:t>Da1,2%</a:t>
          </a:r>
          <a:endParaRPr lang="sr-Latn-R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800" kern="1200" dirty="0" smtClean="0"/>
            <a:t>Ne </a:t>
          </a:r>
          <a:r>
            <a:rPr lang="sr-Latn-RS" sz="1800" kern="1200" dirty="0" smtClean="0"/>
            <a:t>73,7%</a:t>
          </a:r>
          <a:endParaRPr lang="sr-Latn-R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800" kern="1200" dirty="0" smtClean="0"/>
            <a:t>Ne znam 14,4%</a:t>
          </a:r>
          <a:endParaRPr lang="sr-Latn-RS" sz="1800" kern="1200" dirty="0"/>
        </a:p>
      </dsp:txBody>
      <dsp:txXfrm>
        <a:off x="2379908" y="1845096"/>
        <a:ext cx="2333932" cy="1133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34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55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2236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023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0307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72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439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50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00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64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92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584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00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55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13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33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2400" b="1" dirty="0" smtClean="0"/>
              <a:t>Zadovoljstvo korisnika bolničkim lečenjem</a:t>
            </a:r>
            <a:endParaRPr lang="sr-Latn-R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r-Latn-RS" b="1" dirty="0" smtClean="0"/>
              <a:t>ZBO </a:t>
            </a:r>
            <a:r>
              <a:rPr lang="sr-Latn-RS" b="1" dirty="0" smtClean="0"/>
              <a:t>2021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395286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71954983"/>
              </p:ext>
            </p:extLst>
          </p:nvPr>
        </p:nvGraphicFramePr>
        <p:xfrm>
          <a:off x="1452283" y="295835"/>
          <a:ext cx="10367682" cy="6268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5494" y="107577"/>
            <a:ext cx="267733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RS" sz="1400" dirty="0" smtClean="0"/>
              <a:t>Opšta bolnica Sombor 66,5%</a:t>
            </a:r>
          </a:p>
          <a:p>
            <a:r>
              <a:rPr lang="sr-Latn-RS" sz="1400" dirty="0" smtClean="0"/>
              <a:t>Spec.bolnica Apatin    33,5%</a:t>
            </a:r>
            <a:endParaRPr lang="sr-Latn-RS" sz="1400" dirty="0"/>
          </a:p>
        </p:txBody>
      </p:sp>
    </p:spTree>
    <p:extLst>
      <p:ext uri="{BB962C8B-B14F-4D97-AF65-F5344CB8AC3E}">
        <p14:creationId xmlns:p14="http://schemas.microsoft.com/office/powerpoint/2010/main" val="30949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943" y="166508"/>
            <a:ext cx="6564522" cy="734043"/>
          </a:xfr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sr-Latn-RS" sz="1800" b="1" dirty="0" smtClean="0">
                <a:solidFill>
                  <a:schemeClr val="tx1"/>
                </a:solidFill>
              </a:rPr>
              <a:t>Procena kvaliteta bolničke usluge, od strane korisnika </a:t>
            </a:r>
            <a:endParaRPr lang="sr-Latn-RS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570546"/>
              </p:ext>
            </p:extLst>
          </p:nvPr>
        </p:nvGraphicFramePr>
        <p:xfrm>
          <a:off x="1223682" y="1264023"/>
          <a:ext cx="10280931" cy="5351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333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9899" y="514928"/>
            <a:ext cx="5704914" cy="754314"/>
          </a:xfr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sr-Latn-RS" sz="2000" dirty="0" smtClean="0">
                <a:solidFill>
                  <a:schemeClr val="tx1"/>
                </a:solidFill>
              </a:rPr>
              <a:t>Sestrinska nega u bolnici</a:t>
            </a:r>
            <a:endParaRPr lang="sr-Latn-RS" sz="2000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503005"/>
              </p:ext>
            </p:extLst>
          </p:nvPr>
        </p:nvGraphicFramePr>
        <p:xfrm>
          <a:off x="2589213" y="1856095"/>
          <a:ext cx="8915400" cy="4394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204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2788" y="460337"/>
            <a:ext cx="4312842" cy="535950"/>
          </a:xfrm>
        </p:spPr>
        <p:txBody>
          <a:bodyPr>
            <a:normAutofit/>
          </a:bodyPr>
          <a:lstStyle/>
          <a:p>
            <a:r>
              <a:rPr lang="sr-Latn-RS" sz="2400" dirty="0" smtClean="0">
                <a:solidFill>
                  <a:schemeClr val="tx1"/>
                </a:solidFill>
              </a:rPr>
              <a:t>Usluge lekara u bolnici</a:t>
            </a:r>
            <a:endParaRPr lang="sr-Latn-R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215314"/>
              </p:ext>
            </p:extLst>
          </p:nvPr>
        </p:nvGraphicFramePr>
        <p:xfrm>
          <a:off x="1078174" y="1446663"/>
          <a:ext cx="10686196" cy="5036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331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1821" y="54591"/>
            <a:ext cx="4148919" cy="655092"/>
          </a:xfrm>
        </p:spPr>
        <p:txBody>
          <a:bodyPr>
            <a:normAutofit/>
          </a:bodyPr>
          <a:lstStyle/>
          <a:p>
            <a:r>
              <a:rPr lang="sr-Latn-RS" sz="1800" b="1" dirty="0" smtClean="0">
                <a:solidFill>
                  <a:schemeClr val="bg2">
                    <a:lumMod val="10000"/>
                  </a:schemeClr>
                </a:solidFill>
              </a:rPr>
              <a:t>Ocena dijagnostike i lečenja od covida u ovoj bolnici</a:t>
            </a:r>
            <a:endParaRPr lang="sr-Latn-RS" sz="1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3714368"/>
              </p:ext>
            </p:extLst>
          </p:nvPr>
        </p:nvGraphicFramePr>
        <p:xfrm>
          <a:off x="859808" y="1057702"/>
          <a:ext cx="5508574" cy="580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12434115"/>
              </p:ext>
            </p:extLst>
          </p:nvPr>
        </p:nvGraphicFramePr>
        <p:xfrm>
          <a:off x="7191374" y="1105469"/>
          <a:ext cx="4805007" cy="4798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4059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177" y="1210236"/>
            <a:ext cx="9011341" cy="5486400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279176" y="245660"/>
            <a:ext cx="8475260" cy="1280890"/>
          </a:xfr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sr-Latn-RS" sz="1800" b="1" dirty="0" smtClean="0">
                <a:solidFill>
                  <a:schemeClr val="tx1"/>
                </a:solidFill>
              </a:rPr>
              <a:t>Uzimajući sve navedeno u obzir, ocenite vaše zadovoljstvo bolničkim lečenjem</a:t>
            </a:r>
            <a:endParaRPr lang="sr-Latn-R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95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3540" y="2107526"/>
            <a:ext cx="251336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urveDown">
              <a:avLst>
                <a:gd name="adj" fmla="val 34167"/>
              </a:avLst>
            </a:prstTxWarp>
            <a:spAutoFit/>
            <a:scene3d>
              <a:camera prst="isometricRightUp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5400" b="1" dirty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r>
              <a:rPr lang="sr-Latn-RS" sz="5400" b="1" cap="none" spc="0" dirty="0" smtClean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vala</a:t>
            </a:r>
            <a:endParaRPr lang="en-US" sz="5400" b="1" cap="none" spc="0" dirty="0">
              <a:ln/>
              <a:solidFill>
                <a:schemeClr val="accent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2694" y="5642296"/>
            <a:ext cx="327331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2000" b="1" cap="none" spc="0" dirty="0" smtClean="0">
                <a:ln/>
                <a:solidFill>
                  <a:schemeClr val="accent3"/>
                </a:solidFill>
                <a:effectLst/>
                <a:latin typeface="Freestyle Script" panose="030804020302050B0404" pitchFamily="66" charset="0"/>
              </a:rPr>
              <a:t>Davorka Bosnić</a:t>
            </a:r>
          </a:p>
          <a:p>
            <a:pPr algn="ctr"/>
            <a:r>
              <a:rPr lang="sr-Latn-RS" sz="2000" b="1" dirty="0" smtClean="0">
                <a:ln/>
                <a:solidFill>
                  <a:schemeClr val="accent3"/>
                </a:solidFill>
                <a:latin typeface="Freestyle Script" panose="030804020302050B0404" pitchFamily="66" charset="0"/>
              </a:rPr>
              <a:t>Dipl. Psiholog ZZJZ sombor </a:t>
            </a:r>
            <a:r>
              <a:rPr lang="sr-Latn-RS" sz="2000" b="1" dirty="0" smtClean="0">
                <a:ln/>
                <a:solidFill>
                  <a:schemeClr val="accent3"/>
                </a:solidFill>
                <a:latin typeface="Freestyle Script" panose="030804020302050B0404" pitchFamily="66" charset="0"/>
              </a:rPr>
              <a:t>2022</a:t>
            </a:r>
            <a:endParaRPr lang="sr-Latn-RS" sz="2000" b="1" cap="none" spc="0" dirty="0" smtClean="0">
              <a:ln/>
              <a:solidFill>
                <a:schemeClr val="accent3"/>
              </a:solidFill>
              <a:effectLst/>
              <a:latin typeface="Freestyle Script" panose="030804020302050B0404" pitchFamily="66" charset="0"/>
            </a:endParaRPr>
          </a:p>
          <a:p>
            <a:pPr algn="ctr"/>
            <a:endParaRPr lang="en-US" sz="12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397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1216</TotalTime>
  <Words>190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Freestyle Script</vt:lpstr>
      <vt:lpstr>Wingdings 3</vt:lpstr>
      <vt:lpstr>Wisp</vt:lpstr>
      <vt:lpstr>Zadovoljstvo korisnika bolničkim lečenjem</vt:lpstr>
      <vt:lpstr>PowerPoint Presentation</vt:lpstr>
      <vt:lpstr>Procena kvaliteta bolničke usluge, od strane korisnika </vt:lpstr>
      <vt:lpstr>Sestrinska nega u bolnici</vt:lpstr>
      <vt:lpstr>Usluge lekara u bolnici</vt:lpstr>
      <vt:lpstr>Ocena dijagnostike i lečenja od covida u ovoj bolnici</vt:lpstr>
      <vt:lpstr>Uzimajući sve navedeno u obzir, ocenite vaše zadovoljstvo bolničkim lečenjem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43</cp:revision>
  <dcterms:created xsi:type="dcterms:W3CDTF">2021-04-19T06:52:49Z</dcterms:created>
  <dcterms:modified xsi:type="dcterms:W3CDTF">2022-06-20T10:17:32Z</dcterms:modified>
</cp:coreProperties>
</file>