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1">
                  <c:v>1</c:v>
                </c:pt>
                <c:pt idx="2">
                  <c:v>9</c:v>
                </c:pt>
                <c:pt idx="3">
                  <c:v>9</c:v>
                </c:pt>
                <c:pt idx="4">
                  <c:v>3</c:v>
                </c:pt>
                <c:pt idx="5">
                  <c:v>3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0-4AFE-99EB-02299BFE75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</c:v>
                </c:pt>
                <c:pt idx="1">
                  <c:v>3</c:v>
                </c:pt>
                <c:pt idx="2">
                  <c:v>25</c:v>
                </c:pt>
                <c:pt idx="3">
                  <c:v>14</c:v>
                </c:pt>
                <c:pt idx="4">
                  <c:v>10</c:v>
                </c:pt>
                <c:pt idx="5">
                  <c:v>18</c:v>
                </c:pt>
                <c:pt idx="6">
                  <c:v>14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50-4AFE-99EB-02299BFE75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24</c:v>
                </c:pt>
                <c:pt idx="1">
                  <c:v>16</c:v>
                </c:pt>
                <c:pt idx="2">
                  <c:v>38</c:v>
                </c:pt>
                <c:pt idx="3">
                  <c:v>35</c:v>
                </c:pt>
                <c:pt idx="4">
                  <c:v>34</c:v>
                </c:pt>
                <c:pt idx="5">
                  <c:v>41</c:v>
                </c:pt>
                <c:pt idx="6">
                  <c:v>35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50-4AFE-99EB-02299BFE75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92</c:v>
                </c:pt>
                <c:pt idx="1">
                  <c:v>83</c:v>
                </c:pt>
                <c:pt idx="2">
                  <c:v>66</c:v>
                </c:pt>
                <c:pt idx="3">
                  <c:v>65</c:v>
                </c:pt>
                <c:pt idx="4">
                  <c:v>71</c:v>
                </c:pt>
                <c:pt idx="5">
                  <c:v>75</c:v>
                </c:pt>
                <c:pt idx="6">
                  <c:v>59</c:v>
                </c:pt>
                <c:pt idx="7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50-4AFE-99EB-02299BFE75E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108</c:v>
                </c:pt>
                <c:pt idx="1">
                  <c:v>126</c:v>
                </c:pt>
                <c:pt idx="2">
                  <c:v>91</c:v>
                </c:pt>
                <c:pt idx="3">
                  <c:v>104</c:v>
                </c:pt>
                <c:pt idx="4">
                  <c:v>111</c:v>
                </c:pt>
                <c:pt idx="5">
                  <c:v>92</c:v>
                </c:pt>
                <c:pt idx="6">
                  <c:v>93</c:v>
                </c:pt>
                <c:pt idx="7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50-4AFE-99EB-02299BFE75E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19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50-4AFE-99EB-02299BFE75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6856576"/>
        <c:axId val="-1046855488"/>
      </c:barChart>
      <c:catAx>
        <c:axId val="-1046856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5488"/>
        <c:crosses val="autoZero"/>
        <c:auto val="1"/>
        <c:lblAlgn val="ctr"/>
        <c:lblOffset val="100"/>
        <c:noMultiLvlLbl val="0"/>
      </c:catAx>
      <c:valAx>
        <c:axId val="-1046855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48120895368429"/>
          <c:y val="0.91703399393916341"/>
          <c:w val="0.75582069708535338"/>
          <c:h val="6.3642334563252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E-41CE-9CC8-333C2577DC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E-41CE-9CC8-333C2577DC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14</c:v>
                </c:pt>
                <c:pt idx="1">
                  <c:v>12</c:v>
                </c:pt>
                <c:pt idx="2">
                  <c:v>16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0E-41CE-9CC8-333C2577DC7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65</c:v>
                </c:pt>
                <c:pt idx="1">
                  <c:v>70</c:v>
                </c:pt>
                <c:pt idx="2">
                  <c:v>57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0E-41CE-9CC8-333C2577DC7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140</c:v>
                </c:pt>
                <c:pt idx="1">
                  <c:v>131</c:v>
                </c:pt>
                <c:pt idx="2">
                  <c:v>143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0E-41CE-9CC8-333C2577DC7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0E-41CE-9CC8-333C2577DC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6854944"/>
        <c:axId val="-1046854400"/>
      </c:barChart>
      <c:catAx>
        <c:axId val="-104685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4400"/>
        <c:crosses val="autoZero"/>
        <c:auto val="1"/>
        <c:lblAlgn val="ctr"/>
        <c:lblOffset val="100"/>
        <c:noMultiLvlLbl val="0"/>
      </c:catAx>
      <c:valAx>
        <c:axId val="-1046854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051509186351728E-2"/>
          <c:y val="0.91487501616433842"/>
          <c:w val="0.90735523293963249"/>
          <c:h val="6.529846328854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D0-47AF-A191-B3A0261F62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9422454912861416E-3"/>
                  <c:y val="-3.02619685688551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D0-47AF-A191-B3A0261F6201}"/>
                </c:ext>
              </c:extLst>
            </c:dLbl>
            <c:dLbl>
              <c:idx val="4"/>
              <c:layout>
                <c:manualLayout>
                  <c:x val="-9.5075927860578269E-3"/>
                  <c:y val="-3.2783799282926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D0-47AF-A191-B3A0261F62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D0-47AF-A191-B3A0261F620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>
                <a:alpha val="60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18</c:v>
                </c:pt>
                <c:pt idx="1">
                  <c:v>20</c:v>
                </c:pt>
                <c:pt idx="2">
                  <c:v>22</c:v>
                </c:pt>
                <c:pt idx="3">
                  <c:v>23</c:v>
                </c:pt>
                <c:pt idx="4">
                  <c:v>21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D0-47AF-A191-B3A0261F620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69</c:v>
                </c:pt>
                <c:pt idx="1">
                  <c:v>58</c:v>
                </c:pt>
                <c:pt idx="2">
                  <c:v>51</c:v>
                </c:pt>
                <c:pt idx="3">
                  <c:v>54</c:v>
                </c:pt>
                <c:pt idx="4">
                  <c:v>58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D0-47AF-A191-B3A0261F620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129</c:v>
                </c:pt>
                <c:pt idx="1">
                  <c:v>137</c:v>
                </c:pt>
                <c:pt idx="2">
                  <c:v>146</c:v>
                </c:pt>
                <c:pt idx="3">
                  <c:v>141</c:v>
                </c:pt>
                <c:pt idx="4">
                  <c:v>139</c:v>
                </c:pt>
                <c:pt idx="5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D0-47AF-A191-B3A0261F620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D0-47AF-A191-B3A0261F62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046853856"/>
        <c:axId val="-1046853312"/>
      </c:barChart>
      <c:catAx>
        <c:axId val="-1046853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3312"/>
        <c:crosses val="autoZero"/>
        <c:auto val="1"/>
        <c:lblAlgn val="ctr"/>
        <c:lblOffset val="100"/>
        <c:noMultiLvlLbl val="0"/>
      </c:catAx>
      <c:valAx>
        <c:axId val="-104685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513232243349504E-2"/>
          <c:y val="0.90044079272699606"/>
          <c:w val="0.94213801877385428"/>
          <c:h val="9.9559207273003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62652921691995"/>
          <c:y val="3.5169456759081577E-2"/>
          <c:w val="0.60502494993899014"/>
          <c:h val="0.6906943690862171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6966-4384-B6CC-84D67AACF5C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6966-4384-B6CC-84D67AACF5C1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6966-4384-B6CC-84D67AACF5C1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6966-4384-B6CC-84D67AACF5C1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6966-4384-B6CC-84D67AACF5C1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6966-4384-B6CC-84D67AACF5C1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6966-4384-B6CC-84D67AACF5C1}"/>
              </c:ext>
            </c:extLst>
          </c:dPt>
          <c:dLbls>
            <c:dLbl>
              <c:idx val="0"/>
              <c:layout>
                <c:manualLayout>
                  <c:x val="4.2782397041412172E-3"/>
                  <c:y val="-8.467642524573737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ADB2C2-6F9D-4944-B727-FBEF69017F2C}" type="CATEGORYNAME">
                      <a:rPr lang="en-US" sz="1050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AE2CA648-7C76-4437-BD53-8F646A97D138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xfrm>
                  <a:off x="2028363" y="145151"/>
                  <a:ext cx="1382698" cy="709067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8862"/>
                        <a:gd name="adj2" fmla="val 2561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87315628327767"/>
                      <c:h val="7.84557965814859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966-4384-B6CC-84D67AACF5C1}"/>
                </c:ext>
              </c:extLst>
            </c:dLbl>
            <c:dLbl>
              <c:idx val="1"/>
              <c:layout>
                <c:manualLayout>
                  <c:x val="-2.5520918110005203E-2"/>
                  <c:y val="0.156798260906544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66-4384-B6CC-84D67AACF5C1}"/>
                </c:ext>
              </c:extLst>
            </c:dLbl>
            <c:dLbl>
              <c:idx val="2"/>
              <c:layout>
                <c:manualLayout>
                  <c:x val="0.11203353172708581"/>
                  <c:y val="-8.25164500168784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66-4384-B6CC-84D67AACF5C1}"/>
                </c:ext>
              </c:extLst>
            </c:dLbl>
            <c:dLbl>
              <c:idx val="3"/>
              <c:layout>
                <c:manualLayout>
                  <c:x val="0.13682651807890744"/>
                  <c:y val="-5.90704132787660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66-4384-B6CC-84D67AACF5C1}"/>
                </c:ext>
              </c:extLst>
            </c:dLbl>
            <c:dLbl>
              <c:idx val="4"/>
              <c:layout>
                <c:manualLayout>
                  <c:x val="0.15363059477824917"/>
                  <c:y val="8.273109416102414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342876549089587"/>
                      <c:h val="0.126791445280767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966-4384-B6CC-84D67AACF5C1}"/>
                </c:ext>
              </c:extLst>
            </c:dLbl>
            <c:dLbl>
              <c:idx val="5"/>
              <c:layout>
                <c:manualLayout>
                  <c:x val="-0.14975926619121391"/>
                  <c:y val="3.34629358698466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966-4384-B6CC-84D67AACF5C1}"/>
                </c:ext>
              </c:extLst>
            </c:dLbl>
            <c:dLbl>
              <c:idx val="6"/>
              <c:layout>
                <c:manualLayout>
                  <c:x val="-0.14793520065265531"/>
                  <c:y val="-7.49699411995728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966-4384-B6CC-84D67AACF5C1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veoma loše</c:v>
                </c:pt>
                <c:pt idx="1">
                  <c:v>loše</c:v>
                </c:pt>
                <c:pt idx="2">
                  <c:v>dobro</c:v>
                </c:pt>
                <c:pt idx="3">
                  <c:v>vrlo dobro</c:v>
                </c:pt>
                <c:pt idx="4">
                  <c:v>odlično</c:v>
                </c:pt>
                <c:pt idx="5">
                  <c:v>ne odnosi se na mene</c:v>
                </c:pt>
                <c:pt idx="6">
                  <c:v>missing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2">
                  <c:v>9</c:v>
                </c:pt>
                <c:pt idx="3">
                  <c:v>17</c:v>
                </c:pt>
                <c:pt idx="4">
                  <c:v>14</c:v>
                </c:pt>
                <c:pt idx="5">
                  <c:v>155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966-4384-B6CC-84D67AACF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3162151789849803"/>
          <c:w val="1"/>
          <c:h val="0.148210414874611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65EB-40F8-84A1-83140854F4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EB-40F8-84A1-83140854F4D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EB-40F8-84A1-83140854F4D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EB-40F8-84A1-83140854F4D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 missing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EB-40F8-84A1-83140854F4D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EB-40F8-84A1-83140854F4D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65EB-40F8-84A1-83140854F4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1977903"/>
        <c:axId val="81974159"/>
        <c:axId val="619502847"/>
      </c:bar3DChart>
      <c:catAx>
        <c:axId val="819779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1974159"/>
        <c:crosses val="autoZero"/>
        <c:auto val="1"/>
        <c:lblAlgn val="ctr"/>
        <c:lblOffset val="100"/>
        <c:noMultiLvlLbl val="0"/>
      </c:catAx>
      <c:valAx>
        <c:axId val="81974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1977903"/>
        <c:crosses val="autoZero"/>
        <c:crossBetween val="between"/>
      </c:valAx>
      <c:serAx>
        <c:axId val="61950284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1974159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470439566761426E-2"/>
          <c:y val="0.91229342021902438"/>
          <c:w val="0.91242051899885568"/>
          <c:h val="8.5790870968715113E-2"/>
        </c:manualLayout>
      </c:layout>
      <c:overlay val="0"/>
      <c:spPr>
        <a:noFill/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754E8-B225-4831-914E-0F235F1D1F6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B1D174AD-EA05-4F6A-8D88-84CEF5CAE667}">
      <dgm:prSet phldrT="[Text]" custT="1"/>
      <dgm:spPr>
        <a:solidFill>
          <a:schemeClr val="accent1">
            <a:lumMod val="60000"/>
            <a:lumOff val="40000"/>
            <a:alpha val="80000"/>
          </a:schemeClr>
        </a:solidFill>
      </dgm:spPr>
      <dgm:t>
        <a:bodyPr/>
        <a:lstStyle/>
        <a:p>
          <a:r>
            <a:rPr lang="sr-Latn-RS" sz="1800">
              <a:solidFill>
                <a:schemeClr val="tx1"/>
              </a:solidFill>
            </a:rPr>
            <a:t>Organizacione jedinice</a:t>
          </a:r>
          <a:endParaRPr lang="sr-Latn-RS" sz="1800" dirty="0">
            <a:solidFill>
              <a:schemeClr val="tx1"/>
            </a:solidFill>
          </a:endParaRPr>
        </a:p>
      </dgm:t>
    </dgm:pt>
    <dgm:pt modelId="{BD6CE23B-6B0A-4E4F-8570-E646611E2DBD}" type="parTrans" cxnId="{BFBD8245-72E8-4B0A-8FC2-E9AB96A4F21C}">
      <dgm:prSet/>
      <dgm:spPr/>
      <dgm:t>
        <a:bodyPr/>
        <a:lstStyle/>
        <a:p>
          <a:endParaRPr lang="sr-Latn-RS"/>
        </a:p>
      </dgm:t>
    </dgm:pt>
    <dgm:pt modelId="{9FE36113-4BC5-4A72-9DF0-CEE517C63A71}" type="sibTrans" cxnId="{BFBD8245-72E8-4B0A-8FC2-E9AB96A4F21C}">
      <dgm:prSet/>
      <dgm:spPr/>
      <dgm:t>
        <a:bodyPr/>
        <a:lstStyle/>
        <a:p>
          <a:endParaRPr lang="sr-Latn-RS"/>
        </a:p>
      </dgm:t>
    </dgm:pt>
    <dgm:pt modelId="{2FF76E7C-CFBD-43FF-A6D5-FE20CDF939C1}">
      <dgm:prSet phldrT="[Text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sr-Latn-RS" sz="1400"/>
            <a:t>Interna medicina                9,5%</a:t>
          </a:r>
        </a:p>
        <a:p>
          <a:r>
            <a:rPr lang="sr-Latn-RS" sz="1400"/>
            <a:t>Hirururgija                        27,3%</a:t>
          </a:r>
        </a:p>
        <a:p>
          <a:r>
            <a:rPr lang="sr-Latn-RS" sz="1400"/>
            <a:t>Ginekološko-akušersko        9,5%</a:t>
          </a:r>
        </a:p>
        <a:p>
          <a:r>
            <a:rPr lang="sr-Latn-RS" sz="1400"/>
            <a:t>Pedijatrija                          3%</a:t>
          </a:r>
        </a:p>
        <a:p>
          <a:r>
            <a:rPr lang="sr-Latn-RS" sz="1400"/>
            <a:t>Neurologija                         3%</a:t>
          </a:r>
        </a:p>
        <a:p>
          <a:r>
            <a:rPr lang="sr-Latn-RS" sz="1400"/>
            <a:t>Psihijatrija                          5,2%</a:t>
          </a:r>
        </a:p>
        <a:p>
          <a:r>
            <a:rPr lang="sr-Latn-RS" sz="1400"/>
            <a:t>Fizikalna medicina             37,7%</a:t>
          </a:r>
        </a:p>
        <a:p>
          <a:r>
            <a:rPr lang="sr-Latn-RS" sz="1400"/>
            <a:t>Infektologija                     0,9%</a:t>
          </a:r>
        </a:p>
        <a:p>
          <a:r>
            <a:rPr lang="sr-Latn-RS" sz="1400"/>
            <a:t>Palijativna medicina          0,4%</a:t>
          </a:r>
          <a:endParaRPr lang="sr-Latn-RS" sz="1400" dirty="0"/>
        </a:p>
      </dgm:t>
    </dgm:pt>
    <dgm:pt modelId="{64C0887C-A3EA-4BF1-A33F-AD63568A4CDE}" type="parTrans" cxnId="{672D7FAA-DE27-4193-8FA8-AAD712174707}">
      <dgm:prSet/>
      <dgm:spPr/>
      <dgm:t>
        <a:bodyPr/>
        <a:lstStyle/>
        <a:p>
          <a:endParaRPr lang="sr-Latn-RS"/>
        </a:p>
      </dgm:t>
    </dgm:pt>
    <dgm:pt modelId="{94E8FCB0-2AEF-484D-B797-AC893AA4BEEC}" type="sibTrans" cxnId="{672D7FAA-DE27-4193-8FA8-AAD712174707}">
      <dgm:prSet/>
      <dgm:spPr/>
      <dgm:t>
        <a:bodyPr/>
        <a:lstStyle/>
        <a:p>
          <a:endParaRPr lang="sr-Latn-RS"/>
        </a:p>
      </dgm:t>
    </dgm:pt>
    <dgm:pt modelId="{E339EA13-B2B1-44D5-B443-E80B35DC8DAB}">
      <dgm:prSet phldrT="[Text]" custT="1"/>
      <dgm:spPr>
        <a:solidFill>
          <a:schemeClr val="accent1">
            <a:hueOff val="0"/>
            <a:satOff val="0"/>
            <a:lumOff val="0"/>
            <a:alpha val="27000"/>
          </a:schemeClr>
        </a:solidFill>
      </dgm:spPr>
      <dgm:t>
        <a:bodyPr/>
        <a:lstStyle/>
        <a:p>
          <a:pPr>
            <a:lnSpc>
              <a:spcPct val="250000"/>
            </a:lnSpc>
          </a:pPr>
          <a:r>
            <a:rPr lang="sr-Latn-RS" sz="1600"/>
            <a:t>POL:    muški 43,7%  Ženski 56,3%</a:t>
          </a:r>
          <a:endParaRPr lang="sr-Latn-RS" sz="1600" dirty="0"/>
        </a:p>
      </dgm:t>
    </dgm:pt>
    <dgm:pt modelId="{629A5430-F9B3-46F1-8685-030B13402742}" type="parTrans" cxnId="{5E7D0CCD-B308-4E35-835A-0DB6114C3842}">
      <dgm:prSet/>
      <dgm:spPr/>
      <dgm:t>
        <a:bodyPr/>
        <a:lstStyle/>
        <a:p>
          <a:endParaRPr lang="sr-Latn-RS"/>
        </a:p>
      </dgm:t>
    </dgm:pt>
    <dgm:pt modelId="{A5C7E315-05B1-478C-940F-7A08306667BE}" type="sibTrans" cxnId="{5E7D0CCD-B308-4E35-835A-0DB6114C3842}">
      <dgm:prSet/>
      <dgm:spPr/>
      <dgm:t>
        <a:bodyPr/>
        <a:lstStyle/>
        <a:p>
          <a:endParaRPr lang="sr-Latn-RS"/>
        </a:p>
      </dgm:t>
    </dgm:pt>
    <dgm:pt modelId="{82BAA994-1BC5-4242-A1A5-2FD5C42BC10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r-Latn-RS" sz="1600">
              <a:solidFill>
                <a:schemeClr val="tx1"/>
              </a:solidFill>
            </a:rPr>
            <a:t>Godine starosti od 1 do 89 godina</a:t>
          </a:r>
          <a:endParaRPr lang="sr-Latn-RS" sz="1600" dirty="0">
            <a:solidFill>
              <a:schemeClr val="tx1"/>
            </a:solidFill>
          </a:endParaRPr>
        </a:p>
      </dgm:t>
    </dgm:pt>
    <dgm:pt modelId="{7018CCF4-95F7-4D8F-9572-1EACE25C56B9}" type="parTrans" cxnId="{3C7C2462-F5AF-400D-A288-16E428947271}">
      <dgm:prSet/>
      <dgm:spPr/>
      <dgm:t>
        <a:bodyPr/>
        <a:lstStyle/>
        <a:p>
          <a:endParaRPr lang="sr-Latn-RS"/>
        </a:p>
      </dgm:t>
    </dgm:pt>
    <dgm:pt modelId="{1FAAB719-EA38-41A1-91E6-6577CAF1248D}" type="sibTrans" cxnId="{3C7C2462-F5AF-400D-A288-16E428947271}">
      <dgm:prSet/>
      <dgm:spPr/>
      <dgm:t>
        <a:bodyPr/>
        <a:lstStyle/>
        <a:p>
          <a:endParaRPr lang="sr-Latn-RS"/>
        </a:p>
      </dgm:t>
    </dgm:pt>
    <dgm:pt modelId="{881FA623-5DA4-4FAB-A618-59877D90BE60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 anchor="ctr"/>
        <a:lstStyle/>
        <a:p>
          <a:pPr>
            <a:lnSpc>
              <a:spcPct val="200000"/>
            </a:lnSpc>
          </a:pPr>
          <a:r>
            <a:rPr lang="sr-Latn-RS" sz="1600" b="1">
              <a:solidFill>
                <a:schemeClr val="tx1"/>
              </a:solidFill>
            </a:rPr>
            <a:t>Završena škola</a:t>
          </a:r>
          <a:endParaRPr lang="sr-Latn-RS" sz="1600" b="1" dirty="0">
            <a:solidFill>
              <a:schemeClr val="tx1"/>
            </a:solidFill>
          </a:endParaRPr>
        </a:p>
      </dgm:t>
    </dgm:pt>
    <dgm:pt modelId="{8A908959-E6A0-4662-AEB8-67272A35C15E}" type="parTrans" cxnId="{E72FB0F8-4E51-4204-A720-EBA26F3DA797}">
      <dgm:prSet/>
      <dgm:spPr/>
      <dgm:t>
        <a:bodyPr/>
        <a:lstStyle/>
        <a:p>
          <a:endParaRPr lang="sr-Latn-RS"/>
        </a:p>
      </dgm:t>
    </dgm:pt>
    <dgm:pt modelId="{4201DC29-E5D4-419C-8FC5-46E625058FB0}" type="sibTrans" cxnId="{E72FB0F8-4E51-4204-A720-EBA26F3DA797}">
      <dgm:prSet/>
      <dgm:spPr/>
      <dgm:t>
        <a:bodyPr/>
        <a:lstStyle/>
        <a:p>
          <a:endParaRPr lang="sr-Latn-RS"/>
        </a:p>
      </dgm:t>
    </dgm:pt>
    <dgm:pt modelId="{B772CD2C-06C6-4FFE-A041-E60409D47A2F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r-Latn-RS" sz="1800">
              <a:solidFill>
                <a:schemeClr val="tx1"/>
              </a:solidFill>
            </a:rPr>
            <a:t>Materijalno stanje porodice</a:t>
          </a:r>
          <a:endParaRPr lang="sr-Latn-RS" sz="1800" dirty="0">
            <a:solidFill>
              <a:schemeClr val="tx1"/>
            </a:solidFill>
          </a:endParaRPr>
        </a:p>
      </dgm:t>
    </dgm:pt>
    <dgm:pt modelId="{A4A95219-7AA4-437F-8663-21DCF09C5005}" type="parTrans" cxnId="{8BCD5EC9-D671-4446-8C09-DF5D01A453C8}">
      <dgm:prSet/>
      <dgm:spPr/>
      <dgm:t>
        <a:bodyPr/>
        <a:lstStyle/>
        <a:p>
          <a:endParaRPr lang="sr-Latn-RS"/>
        </a:p>
      </dgm:t>
    </dgm:pt>
    <dgm:pt modelId="{6ACE8066-786A-4C93-8CA7-6B5D4F3760ED}" type="sibTrans" cxnId="{8BCD5EC9-D671-4446-8C09-DF5D01A453C8}">
      <dgm:prSet/>
      <dgm:spPr/>
      <dgm:t>
        <a:bodyPr/>
        <a:lstStyle/>
        <a:p>
          <a:endParaRPr lang="sr-Latn-RS"/>
        </a:p>
      </dgm:t>
    </dgm:pt>
    <dgm:pt modelId="{8A657806-F2AC-46AF-A5FE-14C279C70657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</dgm:spPr>
      <dgm:t>
        <a:bodyPr/>
        <a:lstStyle/>
        <a:p>
          <a:r>
            <a:rPr lang="sr-Latn-RS" sz="1400" dirty="0"/>
            <a:t>Veoma loše      2,6%</a:t>
          </a:r>
        </a:p>
        <a:p>
          <a:r>
            <a:rPr lang="sr-Latn-RS" sz="1400" dirty="0"/>
            <a:t>Loše                6,1%</a:t>
          </a:r>
        </a:p>
        <a:p>
          <a:r>
            <a:rPr lang="sr-Latn-RS" sz="1400" dirty="0"/>
            <a:t>Osrednje         39,8%</a:t>
          </a:r>
        </a:p>
        <a:p>
          <a:r>
            <a:rPr lang="sr-Latn-RS" sz="1400" dirty="0"/>
            <a:t>Dobro             46,3%</a:t>
          </a:r>
        </a:p>
        <a:p>
          <a:r>
            <a:rPr lang="sr-Latn-RS" sz="1400" dirty="0"/>
            <a:t>Veoma dobro    3,0%</a:t>
          </a:r>
        </a:p>
      </dgm:t>
    </dgm:pt>
    <dgm:pt modelId="{3604B47B-6661-4D90-A18D-BE4D4B606AC8}" type="parTrans" cxnId="{BF7F5066-0809-419B-80C2-3B3AFE13F052}">
      <dgm:prSet/>
      <dgm:spPr/>
      <dgm:t>
        <a:bodyPr/>
        <a:lstStyle/>
        <a:p>
          <a:endParaRPr lang="sr-Latn-RS"/>
        </a:p>
      </dgm:t>
    </dgm:pt>
    <dgm:pt modelId="{C732A035-177D-49BF-85AF-DFCD89DCF438}" type="sibTrans" cxnId="{BF7F5066-0809-419B-80C2-3B3AFE13F052}">
      <dgm:prSet/>
      <dgm:spPr/>
      <dgm:t>
        <a:bodyPr/>
        <a:lstStyle/>
        <a:p>
          <a:endParaRPr lang="sr-Latn-RS"/>
        </a:p>
      </dgm:t>
    </dgm:pt>
    <dgm:pt modelId="{D0DCE086-D117-446B-B1AF-795299B4A78D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250000"/>
            </a:lnSpc>
          </a:pPr>
          <a:endParaRPr lang="sr-Latn-RS" sz="1600" dirty="0"/>
        </a:p>
      </dgm:t>
    </dgm:pt>
    <dgm:pt modelId="{E2723212-A4F9-4CBF-9060-C4B2F90309F4}" type="parTrans" cxnId="{DF594DCB-4495-4D20-92B9-A14BB6556D5A}">
      <dgm:prSet/>
      <dgm:spPr/>
      <dgm:t>
        <a:bodyPr/>
        <a:lstStyle/>
        <a:p>
          <a:endParaRPr lang="sr-Latn-RS"/>
        </a:p>
      </dgm:t>
    </dgm:pt>
    <dgm:pt modelId="{CEBA31C6-67AD-487F-9862-8AC0C1A2878B}" type="sibTrans" cxnId="{DF594DCB-4495-4D20-92B9-A14BB6556D5A}">
      <dgm:prSet/>
      <dgm:spPr/>
      <dgm:t>
        <a:bodyPr/>
        <a:lstStyle/>
        <a:p>
          <a:endParaRPr lang="sr-Latn-RS"/>
        </a:p>
      </dgm:t>
    </dgm:pt>
    <dgm:pt modelId="{F6B83D64-8BF8-4EF7-922F-8B7FB1382D7A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/>
            <a:t>                                  nepotpuna OŠ            1,3%</a:t>
          </a:r>
          <a:endParaRPr lang="sr-Latn-RS" sz="1600" dirty="0"/>
        </a:p>
      </dgm:t>
    </dgm:pt>
    <dgm:pt modelId="{BC29F36F-EA74-484B-B61D-82AFEEBAEF52}" type="parTrans" cxnId="{8C66CEB8-B7B6-4F2D-B61A-BC8BCA0D12D0}">
      <dgm:prSet/>
      <dgm:spPr/>
      <dgm:t>
        <a:bodyPr/>
        <a:lstStyle/>
        <a:p>
          <a:endParaRPr lang="sr-Latn-RS"/>
        </a:p>
      </dgm:t>
    </dgm:pt>
    <dgm:pt modelId="{9E973EB4-B873-4D5A-9A35-027FB531D5B3}" type="sibTrans" cxnId="{8C66CEB8-B7B6-4F2D-B61A-BC8BCA0D12D0}">
      <dgm:prSet/>
      <dgm:spPr/>
      <dgm:t>
        <a:bodyPr/>
        <a:lstStyle/>
        <a:p>
          <a:endParaRPr lang="sr-Latn-RS"/>
        </a:p>
      </dgm:t>
    </dgm:pt>
    <dgm:pt modelId="{625ABDE1-582F-4380-B7AC-69A213805AD0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/>
            <a:t>                                  srednja škola            63,2%</a:t>
          </a:r>
          <a:endParaRPr lang="sr-Latn-RS" sz="1600" dirty="0"/>
        </a:p>
      </dgm:t>
    </dgm:pt>
    <dgm:pt modelId="{C422B9D9-28B5-4227-BC7A-AD1DF70E9DD9}" type="parTrans" cxnId="{193F46A4-F169-4CD7-8936-3DC59F74CA57}">
      <dgm:prSet/>
      <dgm:spPr/>
      <dgm:t>
        <a:bodyPr/>
        <a:lstStyle/>
        <a:p>
          <a:endParaRPr lang="sr-Latn-RS"/>
        </a:p>
      </dgm:t>
    </dgm:pt>
    <dgm:pt modelId="{BA15A706-6239-4F95-A9BB-8EE0BB4CA8B2}" type="sibTrans" cxnId="{193F46A4-F169-4CD7-8936-3DC59F74CA57}">
      <dgm:prSet/>
      <dgm:spPr/>
      <dgm:t>
        <a:bodyPr/>
        <a:lstStyle/>
        <a:p>
          <a:endParaRPr lang="sr-Latn-RS"/>
        </a:p>
      </dgm:t>
    </dgm:pt>
    <dgm:pt modelId="{F2DBBF29-A76F-4872-AEAB-8541C8E9C7F9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/>
            <a:t>                                  viša i visoka škola      12,6%</a:t>
          </a:r>
          <a:endParaRPr lang="sr-Latn-RS" sz="1600" dirty="0"/>
        </a:p>
      </dgm:t>
    </dgm:pt>
    <dgm:pt modelId="{FB54BF72-535C-4A72-9D71-1DC480A2681F}" type="parTrans" cxnId="{CF9FD893-DC77-44FB-8918-71A1587B6503}">
      <dgm:prSet/>
      <dgm:spPr/>
      <dgm:t>
        <a:bodyPr/>
        <a:lstStyle/>
        <a:p>
          <a:endParaRPr lang="sr-Latn-RS"/>
        </a:p>
      </dgm:t>
    </dgm:pt>
    <dgm:pt modelId="{84A3D39F-E69A-4581-93EE-F6E853AB18E8}" type="sibTrans" cxnId="{CF9FD893-DC77-44FB-8918-71A1587B6503}">
      <dgm:prSet/>
      <dgm:spPr/>
      <dgm:t>
        <a:bodyPr/>
        <a:lstStyle/>
        <a:p>
          <a:endParaRPr lang="sr-Latn-RS"/>
        </a:p>
      </dgm:t>
    </dgm:pt>
    <dgm:pt modelId="{DE9FFD83-BDAD-4500-8268-E1F3F6B26E7E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/>
            <a:t>                                  OŠ                            21,2%</a:t>
          </a:r>
          <a:endParaRPr lang="sr-Latn-RS" sz="1600" dirty="0"/>
        </a:p>
      </dgm:t>
    </dgm:pt>
    <dgm:pt modelId="{BF18449A-E50F-4343-B3A7-9E9A9CAB874B}" type="parTrans" cxnId="{B1D3177E-71A5-4F3A-B21A-40777A057792}">
      <dgm:prSet/>
      <dgm:spPr/>
      <dgm:t>
        <a:bodyPr/>
        <a:lstStyle/>
        <a:p>
          <a:endParaRPr lang="sr-Latn-RS"/>
        </a:p>
      </dgm:t>
    </dgm:pt>
    <dgm:pt modelId="{055EAD52-96A6-45D1-B3E4-1EFFE1B8A9ED}" type="sibTrans" cxnId="{B1D3177E-71A5-4F3A-B21A-40777A057792}">
      <dgm:prSet/>
      <dgm:spPr/>
      <dgm:t>
        <a:bodyPr/>
        <a:lstStyle/>
        <a:p>
          <a:endParaRPr lang="sr-Latn-RS"/>
        </a:p>
      </dgm:t>
    </dgm:pt>
    <dgm:pt modelId="{467C4192-4A40-4E5A-8599-6596D2DBC5FD}" type="pres">
      <dgm:prSet presAssocID="{1C0754E8-B225-4831-914E-0F235F1D1F6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293473DC-BA42-4E1B-8739-215EA30202C6}" type="pres">
      <dgm:prSet presAssocID="{B1D174AD-EA05-4F6A-8D88-84CEF5CAE667}" presName="composite" presStyleCnt="0"/>
      <dgm:spPr/>
    </dgm:pt>
    <dgm:pt modelId="{DFA174B0-79D0-4958-98BB-3D8FBA20936D}" type="pres">
      <dgm:prSet presAssocID="{B1D174AD-EA05-4F6A-8D88-84CEF5CAE667}" presName="FirstChild" presStyleLbl="revTx" presStyleIdx="0" presStyleCnt="5" custScaleX="59147" custScaleY="1647463" custLinFactNeighborX="559" custLinFactNeighborY="85423">
        <dgm:presLayoutVars>
          <dgm:chMax val="0"/>
          <dgm:chPref val="0"/>
          <dgm:bulletEnabled val="1"/>
        </dgm:presLayoutVars>
      </dgm:prSet>
      <dgm:spPr/>
    </dgm:pt>
    <dgm:pt modelId="{28D38917-95F3-4CF0-AC09-ED5E11660A99}" type="pres">
      <dgm:prSet presAssocID="{B1D174AD-EA05-4F6A-8D88-84CEF5CAE667}" presName="Parent" presStyleLbl="alignNode1" presStyleIdx="0" presStyleCnt="3" custScaleY="475961" custLinFactX="100000" custLinFactNeighborX="181049" custLinFactNeighborY="-9273">
        <dgm:presLayoutVars>
          <dgm:chMax val="3"/>
          <dgm:chPref val="3"/>
          <dgm:bulletEnabled val="1"/>
        </dgm:presLayoutVars>
      </dgm:prSet>
      <dgm:spPr/>
    </dgm:pt>
    <dgm:pt modelId="{7DABFE31-3696-4D00-A134-FC2DD3CCED73}" type="pres">
      <dgm:prSet presAssocID="{B1D174AD-EA05-4F6A-8D88-84CEF5CAE667}" presName="Accent" presStyleLbl="parChTrans1D1" presStyleIdx="0" presStyleCnt="3"/>
      <dgm:spPr/>
    </dgm:pt>
    <dgm:pt modelId="{25FFD41C-3D77-4C57-80E8-EF5B423803D7}" type="pres">
      <dgm:prSet presAssocID="{B1D174AD-EA05-4F6A-8D88-84CEF5CAE667}" presName="Child" presStyleLbl="revTx" presStyleIdx="1" presStyleCnt="5" custScaleX="31218" custScaleY="212039" custLinFactY="-239853" custLinFactNeighborX="-33268" custLinFactNeighborY="-300000">
        <dgm:presLayoutVars>
          <dgm:chMax val="0"/>
          <dgm:chPref val="0"/>
          <dgm:bulletEnabled val="1"/>
        </dgm:presLayoutVars>
      </dgm:prSet>
      <dgm:spPr/>
    </dgm:pt>
    <dgm:pt modelId="{CF2122CC-C370-4504-BDFD-55B5FBE61FE9}" type="pres">
      <dgm:prSet presAssocID="{9FE36113-4BC5-4A72-9DF0-CEE517C63A71}" presName="sibTrans" presStyleCnt="0"/>
      <dgm:spPr/>
    </dgm:pt>
    <dgm:pt modelId="{D3587E26-5F22-4EF9-8B6F-F0D893D5F801}" type="pres">
      <dgm:prSet presAssocID="{82BAA994-1BC5-4242-A1A5-2FD5C42BC104}" presName="composite" presStyleCnt="0"/>
      <dgm:spPr/>
    </dgm:pt>
    <dgm:pt modelId="{269B5870-5371-4C6B-968F-DD9D6A70DEA6}" type="pres">
      <dgm:prSet presAssocID="{82BAA994-1BC5-4242-A1A5-2FD5C42BC104}" presName="FirstChild" presStyleLbl="revTx" presStyleIdx="2" presStyleCnt="5" custScaleX="22097" custScaleY="627934" custLinFactY="155598" custLinFactNeighborX="35671" custLinFactNeighborY="200000">
        <dgm:presLayoutVars>
          <dgm:chMax val="0"/>
          <dgm:chPref val="0"/>
          <dgm:bulletEnabled val="1"/>
        </dgm:presLayoutVars>
      </dgm:prSet>
      <dgm:spPr/>
    </dgm:pt>
    <dgm:pt modelId="{459EF7BE-FF71-4CFE-9216-E51F3AFF8BDF}" type="pres">
      <dgm:prSet presAssocID="{82BAA994-1BC5-4242-A1A5-2FD5C42BC104}" presName="Parent" presStyleLbl="alignNode1" presStyleIdx="1" presStyleCnt="3" custScaleY="516094" custLinFactY="-200000" custLinFactNeighborX="5184" custLinFactNeighborY="-234984">
        <dgm:presLayoutVars>
          <dgm:chMax val="3"/>
          <dgm:chPref val="3"/>
          <dgm:bulletEnabled val="1"/>
        </dgm:presLayoutVars>
      </dgm:prSet>
      <dgm:spPr/>
    </dgm:pt>
    <dgm:pt modelId="{07A25588-7E69-4C5A-BDB0-1E1A5C1FD1F0}" type="pres">
      <dgm:prSet presAssocID="{82BAA994-1BC5-4242-A1A5-2FD5C42BC104}" presName="Accent" presStyleLbl="parChTrans1D1" presStyleIdx="1" presStyleCnt="3"/>
      <dgm:spPr/>
    </dgm:pt>
    <dgm:pt modelId="{546ABFEA-23DD-400C-A394-C3A89362158A}" type="pres">
      <dgm:prSet presAssocID="{82BAA994-1BC5-4242-A1A5-2FD5C42BC104}" presName="Child" presStyleLbl="revTx" presStyleIdx="3" presStyleCnt="5" custScaleX="52396" custScaleY="373010" custLinFactY="-100000" custLinFactNeighborX="8821" custLinFactNeighborY="-158986">
        <dgm:presLayoutVars>
          <dgm:chMax val="0"/>
          <dgm:chPref val="0"/>
          <dgm:bulletEnabled val="1"/>
        </dgm:presLayoutVars>
      </dgm:prSet>
      <dgm:spPr/>
    </dgm:pt>
    <dgm:pt modelId="{67D68E3A-77E0-459E-B59A-C647D456EC73}" type="pres">
      <dgm:prSet presAssocID="{1FAAB719-EA38-41A1-91E6-6577CAF1248D}" presName="sibTrans" presStyleCnt="0"/>
      <dgm:spPr/>
    </dgm:pt>
    <dgm:pt modelId="{6B42DF20-34E7-41CA-9E06-1B3D8E954436}" type="pres">
      <dgm:prSet presAssocID="{B772CD2C-06C6-4FFE-A041-E60409D47A2F}" presName="composite" presStyleCnt="0"/>
      <dgm:spPr/>
    </dgm:pt>
    <dgm:pt modelId="{4C017070-9062-48C5-8A3D-0BAE68CE7A99}" type="pres">
      <dgm:prSet presAssocID="{B772CD2C-06C6-4FFE-A041-E60409D47A2F}" presName="FirstChild" presStyleLbl="revTx" presStyleIdx="4" presStyleCnt="5" custScaleX="88465" custScaleY="909708" custLinFactNeighborX="4229" custLinFactNeighborY="-67333">
        <dgm:presLayoutVars>
          <dgm:chMax val="0"/>
          <dgm:chPref val="0"/>
          <dgm:bulletEnabled val="1"/>
        </dgm:presLayoutVars>
      </dgm:prSet>
      <dgm:spPr/>
    </dgm:pt>
    <dgm:pt modelId="{114C5DCF-E5D6-455F-B1EC-FA22B025BBDF}" type="pres">
      <dgm:prSet presAssocID="{B772CD2C-06C6-4FFE-A041-E60409D47A2F}" presName="Parent" presStyleLbl="alignNode1" presStyleIdx="2" presStyleCnt="3" custScaleX="92998" custScaleY="545523" custLinFactX="100000" custLinFactNeighborX="153921" custLinFactNeighborY="-1">
        <dgm:presLayoutVars>
          <dgm:chMax val="3"/>
          <dgm:chPref val="3"/>
          <dgm:bulletEnabled val="1"/>
        </dgm:presLayoutVars>
      </dgm:prSet>
      <dgm:spPr/>
    </dgm:pt>
    <dgm:pt modelId="{64A59E1A-3636-46EE-A309-9075B8B64D34}" type="pres">
      <dgm:prSet presAssocID="{B772CD2C-06C6-4FFE-A041-E60409D47A2F}" presName="Accent" presStyleLbl="parChTrans1D1" presStyleIdx="2" presStyleCnt="3"/>
      <dgm:spPr/>
    </dgm:pt>
  </dgm:ptLst>
  <dgm:cxnLst>
    <dgm:cxn modelId="{248DF608-42AB-443C-A9CB-563762523860}" type="presOf" srcId="{2FF76E7C-CFBD-43FF-A6D5-FE20CDF939C1}" destId="{DFA174B0-79D0-4958-98BB-3D8FBA20936D}" srcOrd="0" destOrd="0" presId="urn:microsoft.com/office/officeart/2011/layout/TabList"/>
    <dgm:cxn modelId="{9C7C650E-2FD3-402F-BE96-6C45D306B89A}" type="presOf" srcId="{1C0754E8-B225-4831-914E-0F235F1D1F61}" destId="{467C4192-4A40-4E5A-8599-6596D2DBC5FD}" srcOrd="0" destOrd="0" presId="urn:microsoft.com/office/officeart/2011/layout/TabList"/>
    <dgm:cxn modelId="{1224BE14-F1DB-46B7-9D32-D11C5A246FAC}" type="presOf" srcId="{B772CD2C-06C6-4FFE-A041-E60409D47A2F}" destId="{114C5DCF-E5D6-455F-B1EC-FA22B025BBDF}" srcOrd="0" destOrd="0" presId="urn:microsoft.com/office/officeart/2011/layout/TabList"/>
    <dgm:cxn modelId="{C7F8E417-C8A2-4288-9928-67803F9F80D3}" type="presOf" srcId="{D0DCE086-D117-446B-B1AF-795299B4A78D}" destId="{546ABFEA-23DD-400C-A394-C3A89362158A}" srcOrd="0" destOrd="4" presId="urn:microsoft.com/office/officeart/2011/layout/TabList"/>
    <dgm:cxn modelId="{0E63F92D-0BAA-42F2-9404-B774FD5E7AE7}" type="presOf" srcId="{F2DBBF29-A76F-4872-AEAB-8541C8E9C7F9}" destId="{546ABFEA-23DD-400C-A394-C3A89362158A}" srcOrd="0" destOrd="3" presId="urn:microsoft.com/office/officeart/2011/layout/TabList"/>
    <dgm:cxn modelId="{A10E8E2F-E900-4703-BAA6-357A1DAB782C}" type="presOf" srcId="{F6B83D64-8BF8-4EF7-922F-8B7FB1382D7A}" destId="{546ABFEA-23DD-400C-A394-C3A89362158A}" srcOrd="0" destOrd="0" presId="urn:microsoft.com/office/officeart/2011/layout/TabList"/>
    <dgm:cxn modelId="{3C7C2462-F5AF-400D-A288-16E428947271}" srcId="{1C0754E8-B225-4831-914E-0F235F1D1F61}" destId="{82BAA994-1BC5-4242-A1A5-2FD5C42BC104}" srcOrd="1" destOrd="0" parTransId="{7018CCF4-95F7-4D8F-9572-1EACE25C56B9}" sibTransId="{1FAAB719-EA38-41A1-91E6-6577CAF1248D}"/>
    <dgm:cxn modelId="{BFBD8245-72E8-4B0A-8FC2-E9AB96A4F21C}" srcId="{1C0754E8-B225-4831-914E-0F235F1D1F61}" destId="{B1D174AD-EA05-4F6A-8D88-84CEF5CAE667}" srcOrd="0" destOrd="0" parTransId="{BD6CE23B-6B0A-4E4F-8570-E646611E2DBD}" sibTransId="{9FE36113-4BC5-4A72-9DF0-CEE517C63A71}"/>
    <dgm:cxn modelId="{BF7F5066-0809-419B-80C2-3B3AFE13F052}" srcId="{B772CD2C-06C6-4FFE-A041-E60409D47A2F}" destId="{8A657806-F2AC-46AF-A5FE-14C279C70657}" srcOrd="0" destOrd="0" parTransId="{3604B47B-6661-4D90-A18D-BE4D4B606AC8}" sibTransId="{C732A035-177D-49BF-85AF-DFCD89DCF438}"/>
    <dgm:cxn modelId="{04B58B68-D32E-4FB3-BC24-2E1D1792B8D9}" type="presOf" srcId="{E339EA13-B2B1-44D5-B443-E80B35DC8DAB}" destId="{25FFD41C-3D77-4C57-80E8-EF5B423803D7}" srcOrd="0" destOrd="0" presId="urn:microsoft.com/office/officeart/2011/layout/TabList"/>
    <dgm:cxn modelId="{CBD6EC6D-6424-4199-9546-C167A3FDF072}" type="presOf" srcId="{8A657806-F2AC-46AF-A5FE-14C279C70657}" destId="{4C017070-9062-48C5-8A3D-0BAE68CE7A99}" srcOrd="0" destOrd="0" presId="urn:microsoft.com/office/officeart/2011/layout/TabList"/>
    <dgm:cxn modelId="{B1D3177E-71A5-4F3A-B21A-40777A057792}" srcId="{82BAA994-1BC5-4242-A1A5-2FD5C42BC104}" destId="{DE9FFD83-BDAD-4500-8268-E1F3F6B26E7E}" srcOrd="2" destOrd="0" parTransId="{BF18449A-E50F-4343-B3A7-9E9A9CAB874B}" sibTransId="{055EAD52-96A6-45D1-B3E4-1EFFE1B8A9ED}"/>
    <dgm:cxn modelId="{3449B88F-22E5-4BAC-918E-5F6628576F09}" type="presOf" srcId="{DE9FFD83-BDAD-4500-8268-E1F3F6B26E7E}" destId="{546ABFEA-23DD-400C-A394-C3A89362158A}" srcOrd="0" destOrd="1" presId="urn:microsoft.com/office/officeart/2011/layout/TabList"/>
    <dgm:cxn modelId="{CF9FD893-DC77-44FB-8918-71A1587B6503}" srcId="{82BAA994-1BC5-4242-A1A5-2FD5C42BC104}" destId="{F2DBBF29-A76F-4872-AEAB-8541C8E9C7F9}" srcOrd="4" destOrd="0" parTransId="{FB54BF72-535C-4A72-9D71-1DC480A2681F}" sibTransId="{84A3D39F-E69A-4581-93EE-F6E853AB18E8}"/>
    <dgm:cxn modelId="{1E7BD196-48EB-4F27-A29C-F8E83F10A4B3}" type="presOf" srcId="{82BAA994-1BC5-4242-A1A5-2FD5C42BC104}" destId="{459EF7BE-FF71-4CFE-9216-E51F3AFF8BDF}" srcOrd="0" destOrd="0" presId="urn:microsoft.com/office/officeart/2011/layout/TabList"/>
    <dgm:cxn modelId="{F3C934A3-10B2-4404-9F97-CF1A832A8B4D}" type="presOf" srcId="{881FA623-5DA4-4FAB-A618-59877D90BE60}" destId="{269B5870-5371-4C6B-968F-DD9D6A70DEA6}" srcOrd="0" destOrd="0" presId="urn:microsoft.com/office/officeart/2011/layout/TabList"/>
    <dgm:cxn modelId="{193F46A4-F169-4CD7-8936-3DC59F74CA57}" srcId="{82BAA994-1BC5-4242-A1A5-2FD5C42BC104}" destId="{625ABDE1-582F-4380-B7AC-69A213805AD0}" srcOrd="3" destOrd="0" parTransId="{C422B9D9-28B5-4227-BC7A-AD1DF70E9DD9}" sibTransId="{BA15A706-6239-4F95-A9BB-8EE0BB4CA8B2}"/>
    <dgm:cxn modelId="{672D7FAA-DE27-4193-8FA8-AAD712174707}" srcId="{B1D174AD-EA05-4F6A-8D88-84CEF5CAE667}" destId="{2FF76E7C-CFBD-43FF-A6D5-FE20CDF939C1}" srcOrd="0" destOrd="0" parTransId="{64C0887C-A3EA-4BF1-A33F-AD63568A4CDE}" sibTransId="{94E8FCB0-2AEF-484D-B797-AC893AA4BEEC}"/>
    <dgm:cxn modelId="{C198DEAE-70D5-4971-B024-03B81FCD79EA}" type="presOf" srcId="{B1D174AD-EA05-4F6A-8D88-84CEF5CAE667}" destId="{28D38917-95F3-4CF0-AC09-ED5E11660A99}" srcOrd="0" destOrd="0" presId="urn:microsoft.com/office/officeart/2011/layout/TabList"/>
    <dgm:cxn modelId="{8C66CEB8-B7B6-4F2D-B61A-BC8BCA0D12D0}" srcId="{82BAA994-1BC5-4242-A1A5-2FD5C42BC104}" destId="{F6B83D64-8BF8-4EF7-922F-8B7FB1382D7A}" srcOrd="1" destOrd="0" parTransId="{BC29F36F-EA74-484B-B61D-82AFEEBAEF52}" sibTransId="{9E973EB4-B873-4D5A-9A35-027FB531D5B3}"/>
    <dgm:cxn modelId="{8BCD5EC9-D671-4446-8C09-DF5D01A453C8}" srcId="{1C0754E8-B225-4831-914E-0F235F1D1F61}" destId="{B772CD2C-06C6-4FFE-A041-E60409D47A2F}" srcOrd="2" destOrd="0" parTransId="{A4A95219-7AA4-437F-8663-21DCF09C5005}" sibTransId="{6ACE8066-786A-4C93-8CA7-6B5D4F3760ED}"/>
    <dgm:cxn modelId="{DF594DCB-4495-4D20-92B9-A14BB6556D5A}" srcId="{82BAA994-1BC5-4242-A1A5-2FD5C42BC104}" destId="{D0DCE086-D117-446B-B1AF-795299B4A78D}" srcOrd="5" destOrd="0" parTransId="{E2723212-A4F9-4CBF-9060-C4B2F90309F4}" sibTransId="{CEBA31C6-67AD-487F-9862-8AC0C1A2878B}"/>
    <dgm:cxn modelId="{5E7D0CCD-B308-4E35-835A-0DB6114C3842}" srcId="{B1D174AD-EA05-4F6A-8D88-84CEF5CAE667}" destId="{E339EA13-B2B1-44D5-B443-E80B35DC8DAB}" srcOrd="1" destOrd="0" parTransId="{629A5430-F9B3-46F1-8685-030B13402742}" sibTransId="{A5C7E315-05B1-478C-940F-7A08306667BE}"/>
    <dgm:cxn modelId="{B32DEEDE-DC92-44EE-BF6E-E700DB95312C}" type="presOf" srcId="{625ABDE1-582F-4380-B7AC-69A213805AD0}" destId="{546ABFEA-23DD-400C-A394-C3A89362158A}" srcOrd="0" destOrd="2" presId="urn:microsoft.com/office/officeart/2011/layout/TabList"/>
    <dgm:cxn modelId="{E72FB0F8-4E51-4204-A720-EBA26F3DA797}" srcId="{82BAA994-1BC5-4242-A1A5-2FD5C42BC104}" destId="{881FA623-5DA4-4FAB-A618-59877D90BE60}" srcOrd="0" destOrd="0" parTransId="{8A908959-E6A0-4662-AEB8-67272A35C15E}" sibTransId="{4201DC29-E5D4-419C-8FC5-46E625058FB0}"/>
    <dgm:cxn modelId="{FE0683D7-29B6-4082-B11D-0597DDA3CC9D}" type="presParOf" srcId="{467C4192-4A40-4E5A-8599-6596D2DBC5FD}" destId="{293473DC-BA42-4E1B-8739-215EA30202C6}" srcOrd="0" destOrd="0" presId="urn:microsoft.com/office/officeart/2011/layout/TabList"/>
    <dgm:cxn modelId="{A4220CDA-2C18-415B-869C-43096645277F}" type="presParOf" srcId="{293473DC-BA42-4E1B-8739-215EA30202C6}" destId="{DFA174B0-79D0-4958-98BB-3D8FBA20936D}" srcOrd="0" destOrd="0" presId="urn:microsoft.com/office/officeart/2011/layout/TabList"/>
    <dgm:cxn modelId="{0F047F12-96AF-4785-8FA0-ADCD2499F956}" type="presParOf" srcId="{293473DC-BA42-4E1B-8739-215EA30202C6}" destId="{28D38917-95F3-4CF0-AC09-ED5E11660A99}" srcOrd="1" destOrd="0" presId="urn:microsoft.com/office/officeart/2011/layout/TabList"/>
    <dgm:cxn modelId="{48BC863B-351C-4616-B983-01E12F9978A2}" type="presParOf" srcId="{293473DC-BA42-4E1B-8739-215EA30202C6}" destId="{7DABFE31-3696-4D00-A134-FC2DD3CCED73}" srcOrd="2" destOrd="0" presId="urn:microsoft.com/office/officeart/2011/layout/TabList"/>
    <dgm:cxn modelId="{1268B83B-C1C4-41DC-B014-BBC3914EC8F5}" type="presParOf" srcId="{467C4192-4A40-4E5A-8599-6596D2DBC5FD}" destId="{25FFD41C-3D77-4C57-80E8-EF5B423803D7}" srcOrd="1" destOrd="0" presId="urn:microsoft.com/office/officeart/2011/layout/TabList"/>
    <dgm:cxn modelId="{2BC47126-0D34-4ADE-9996-FB16FF6CE793}" type="presParOf" srcId="{467C4192-4A40-4E5A-8599-6596D2DBC5FD}" destId="{CF2122CC-C370-4504-BDFD-55B5FBE61FE9}" srcOrd="2" destOrd="0" presId="urn:microsoft.com/office/officeart/2011/layout/TabList"/>
    <dgm:cxn modelId="{888A4914-EEB4-462A-9784-0220A5994550}" type="presParOf" srcId="{467C4192-4A40-4E5A-8599-6596D2DBC5FD}" destId="{D3587E26-5F22-4EF9-8B6F-F0D893D5F801}" srcOrd="3" destOrd="0" presId="urn:microsoft.com/office/officeart/2011/layout/TabList"/>
    <dgm:cxn modelId="{8A07F7B5-FB94-44F5-AD98-83080399B920}" type="presParOf" srcId="{D3587E26-5F22-4EF9-8B6F-F0D893D5F801}" destId="{269B5870-5371-4C6B-968F-DD9D6A70DEA6}" srcOrd="0" destOrd="0" presId="urn:microsoft.com/office/officeart/2011/layout/TabList"/>
    <dgm:cxn modelId="{F1D40075-D495-4996-8E42-3B08C1B6DC63}" type="presParOf" srcId="{D3587E26-5F22-4EF9-8B6F-F0D893D5F801}" destId="{459EF7BE-FF71-4CFE-9216-E51F3AFF8BDF}" srcOrd="1" destOrd="0" presId="urn:microsoft.com/office/officeart/2011/layout/TabList"/>
    <dgm:cxn modelId="{AEDEA973-7735-45FE-B728-0CA33E03A3AE}" type="presParOf" srcId="{D3587E26-5F22-4EF9-8B6F-F0D893D5F801}" destId="{07A25588-7E69-4C5A-BDB0-1E1A5C1FD1F0}" srcOrd="2" destOrd="0" presId="urn:microsoft.com/office/officeart/2011/layout/TabList"/>
    <dgm:cxn modelId="{5EED3604-C60F-4DCC-A943-BBE11B651A97}" type="presParOf" srcId="{467C4192-4A40-4E5A-8599-6596D2DBC5FD}" destId="{546ABFEA-23DD-400C-A394-C3A89362158A}" srcOrd="4" destOrd="0" presId="urn:microsoft.com/office/officeart/2011/layout/TabList"/>
    <dgm:cxn modelId="{D9D4A38B-CB0E-4947-A65D-CF1BFEA26509}" type="presParOf" srcId="{467C4192-4A40-4E5A-8599-6596D2DBC5FD}" destId="{67D68E3A-77E0-459E-B59A-C647D456EC73}" srcOrd="5" destOrd="0" presId="urn:microsoft.com/office/officeart/2011/layout/TabList"/>
    <dgm:cxn modelId="{C95594EA-3003-4207-907D-55ABA1E80AEB}" type="presParOf" srcId="{467C4192-4A40-4E5A-8599-6596D2DBC5FD}" destId="{6B42DF20-34E7-41CA-9E06-1B3D8E954436}" srcOrd="6" destOrd="0" presId="urn:microsoft.com/office/officeart/2011/layout/TabList"/>
    <dgm:cxn modelId="{9F7C8EE0-6BFD-4CC9-AFBA-1A2B520CFF12}" type="presParOf" srcId="{6B42DF20-34E7-41CA-9E06-1B3D8E954436}" destId="{4C017070-9062-48C5-8A3D-0BAE68CE7A99}" srcOrd="0" destOrd="0" presId="urn:microsoft.com/office/officeart/2011/layout/TabList"/>
    <dgm:cxn modelId="{CB2C2E20-05E6-4008-952B-B27682200EC0}" type="presParOf" srcId="{6B42DF20-34E7-41CA-9E06-1B3D8E954436}" destId="{114C5DCF-E5D6-455F-B1EC-FA22B025BBDF}" srcOrd="1" destOrd="0" presId="urn:microsoft.com/office/officeart/2011/layout/TabList"/>
    <dgm:cxn modelId="{23E4E04F-C22A-4F63-8D1E-D1FCF13A98AF}" type="presParOf" srcId="{6B42DF20-34E7-41CA-9E06-1B3D8E954436}" destId="{64A59E1A-3636-46EE-A309-9075B8B64D34}" srcOrd="2" destOrd="0" presId="urn:microsoft.com/office/officeart/2011/layout/Tab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81A6C2-8FB8-4914-8539-A60B4383E5E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5D573528-C795-42C9-8909-1C3AEB466DFB}">
      <dgm:prSet phldrT="[Text]" custT="1"/>
      <dgm:spPr>
        <a:solidFill>
          <a:schemeClr val="accent1">
            <a:hueOff val="0"/>
            <a:satOff val="0"/>
            <a:lumOff val="0"/>
            <a:alpha val="46000"/>
          </a:schemeClr>
        </a:solidFill>
      </dgm:spPr>
      <dgm:t>
        <a:bodyPr/>
        <a:lstStyle/>
        <a:p>
          <a:r>
            <a:rPr lang="sr-Latn-RS" sz="1800" i="1" dirty="0">
              <a:solidFill>
                <a:schemeClr val="tx1"/>
              </a:solidFill>
            </a:rPr>
            <a:t>Da li je korišćen klinički put u vašem lečenju</a:t>
          </a:r>
          <a:r>
            <a:rPr lang="sr-Latn-RS" sz="1400" i="1" dirty="0">
              <a:solidFill>
                <a:schemeClr val="tx1"/>
              </a:solidFill>
            </a:rPr>
            <a:t>?</a:t>
          </a:r>
        </a:p>
      </dgm:t>
    </dgm:pt>
    <dgm:pt modelId="{61BA77A5-9970-4369-86AE-FD23DD2439A8}" type="parTrans" cxnId="{CD274440-CE89-40AF-92F8-94E011E7B1C6}">
      <dgm:prSet/>
      <dgm:spPr/>
      <dgm:t>
        <a:bodyPr/>
        <a:lstStyle/>
        <a:p>
          <a:endParaRPr lang="sr-Latn-RS"/>
        </a:p>
      </dgm:t>
    </dgm:pt>
    <dgm:pt modelId="{439D8ACE-D1CC-44D9-823F-CBC363490C70}" type="sibTrans" cxnId="{CD274440-CE89-40AF-92F8-94E011E7B1C6}">
      <dgm:prSet/>
      <dgm:spPr/>
      <dgm:t>
        <a:bodyPr/>
        <a:lstStyle/>
        <a:p>
          <a:endParaRPr lang="sr-Latn-RS"/>
        </a:p>
      </dgm:t>
    </dgm:pt>
    <dgm:pt modelId="{6BF37C31-D5C0-4AD6-A651-320DBA6DE41D}">
      <dgm:prSet phldrT="[Text]" custT="1"/>
      <dgm:spPr/>
      <dgm:t>
        <a:bodyPr/>
        <a:lstStyle/>
        <a:p>
          <a:r>
            <a:rPr lang="sr-Latn-RS" sz="1600" dirty="0"/>
            <a:t>Da 21,6%</a:t>
          </a:r>
        </a:p>
      </dgm:t>
    </dgm:pt>
    <dgm:pt modelId="{04CC5833-469D-401D-AAEE-9C5BD44AE0E1}" type="parTrans" cxnId="{D9570C25-D2EC-4A8A-8B50-AD3AB9123D92}">
      <dgm:prSet/>
      <dgm:spPr/>
      <dgm:t>
        <a:bodyPr/>
        <a:lstStyle/>
        <a:p>
          <a:endParaRPr lang="sr-Latn-RS"/>
        </a:p>
      </dgm:t>
    </dgm:pt>
    <dgm:pt modelId="{9C2B4B13-F02D-484A-B8EE-B4C38366EE06}" type="sibTrans" cxnId="{D9570C25-D2EC-4A8A-8B50-AD3AB9123D92}">
      <dgm:prSet/>
      <dgm:spPr/>
      <dgm:t>
        <a:bodyPr/>
        <a:lstStyle/>
        <a:p>
          <a:endParaRPr lang="sr-Latn-RS"/>
        </a:p>
      </dgm:t>
    </dgm:pt>
    <dgm:pt modelId="{C09750FA-1D9E-4718-9539-B151669E9422}">
      <dgm:prSet phldrT="[Text]" custT="1"/>
      <dgm:spPr/>
      <dgm:t>
        <a:bodyPr/>
        <a:lstStyle/>
        <a:p>
          <a:r>
            <a:rPr lang="sr-Latn-RS" sz="1600" dirty="0"/>
            <a:t>Ne    13,0%</a:t>
          </a:r>
        </a:p>
      </dgm:t>
    </dgm:pt>
    <dgm:pt modelId="{C06AD2DB-CE0E-482F-9484-286DF35F34D4}" type="parTrans" cxnId="{A7C2D945-F6F7-413C-A833-AEBFF7852857}">
      <dgm:prSet/>
      <dgm:spPr/>
      <dgm:t>
        <a:bodyPr/>
        <a:lstStyle/>
        <a:p>
          <a:endParaRPr lang="sr-Latn-RS"/>
        </a:p>
      </dgm:t>
    </dgm:pt>
    <dgm:pt modelId="{7B71591E-9FA1-4CD4-A141-8162C9BC7937}" type="sibTrans" cxnId="{A7C2D945-F6F7-413C-A833-AEBFF7852857}">
      <dgm:prSet/>
      <dgm:spPr/>
      <dgm:t>
        <a:bodyPr/>
        <a:lstStyle/>
        <a:p>
          <a:endParaRPr lang="sr-Latn-RS"/>
        </a:p>
      </dgm:t>
    </dgm:pt>
    <dgm:pt modelId="{1AE909AD-6097-4E48-8C05-E33B62857C2C}">
      <dgm:prSet phldrT="[Text]" custT="1"/>
      <dgm:spPr>
        <a:solidFill>
          <a:schemeClr val="accent1">
            <a:hueOff val="0"/>
            <a:satOff val="0"/>
            <a:lumOff val="0"/>
            <a:alpha val="49000"/>
          </a:schemeClr>
        </a:solidFill>
      </dgm:spPr>
      <dgm:t>
        <a:bodyPr/>
        <a:lstStyle/>
        <a:p>
          <a:r>
            <a:rPr lang="sr-Latn-RS" sz="1800" dirty="0">
              <a:solidFill>
                <a:schemeClr val="tx1"/>
              </a:solidFill>
            </a:rPr>
            <a:t>Da li vam je zbog covida, odlagano lečenje drugih bolesti?</a:t>
          </a:r>
        </a:p>
      </dgm:t>
    </dgm:pt>
    <dgm:pt modelId="{9A729B30-7221-4433-8AC8-40BB3CA0A7BB}" type="parTrans" cxnId="{BBE90BC2-FF21-425F-A166-B78410E368E8}">
      <dgm:prSet/>
      <dgm:spPr/>
      <dgm:t>
        <a:bodyPr/>
        <a:lstStyle/>
        <a:p>
          <a:endParaRPr lang="sr-Latn-RS"/>
        </a:p>
      </dgm:t>
    </dgm:pt>
    <dgm:pt modelId="{95342569-1089-499E-8AB5-5B6B4159E0ED}" type="sibTrans" cxnId="{BBE90BC2-FF21-425F-A166-B78410E368E8}">
      <dgm:prSet/>
      <dgm:spPr/>
      <dgm:t>
        <a:bodyPr/>
        <a:lstStyle/>
        <a:p>
          <a:endParaRPr lang="sr-Latn-RS"/>
        </a:p>
      </dgm:t>
    </dgm:pt>
    <dgm:pt modelId="{B77042B9-7531-40D3-8F09-F63505A9AFB7}">
      <dgm:prSet phldrT="[Text]" custT="1"/>
      <dgm:spPr/>
      <dgm:t>
        <a:bodyPr/>
        <a:lstStyle/>
        <a:p>
          <a:r>
            <a:rPr lang="sr-Latn-RS" sz="1800" dirty="0"/>
            <a:t>Da      4,3%</a:t>
          </a:r>
        </a:p>
      </dgm:t>
    </dgm:pt>
    <dgm:pt modelId="{F9109F82-0C81-43B1-9FBD-3AC2F4D5984D}" type="parTrans" cxnId="{1906C2C4-6C7F-49EB-BFEE-5EBDA3718370}">
      <dgm:prSet/>
      <dgm:spPr/>
      <dgm:t>
        <a:bodyPr/>
        <a:lstStyle/>
        <a:p>
          <a:endParaRPr lang="sr-Latn-RS"/>
        </a:p>
      </dgm:t>
    </dgm:pt>
    <dgm:pt modelId="{167E10A2-2374-4033-BF95-491AE1B35386}" type="sibTrans" cxnId="{1906C2C4-6C7F-49EB-BFEE-5EBDA3718370}">
      <dgm:prSet/>
      <dgm:spPr/>
      <dgm:t>
        <a:bodyPr/>
        <a:lstStyle/>
        <a:p>
          <a:endParaRPr lang="sr-Latn-RS"/>
        </a:p>
      </dgm:t>
    </dgm:pt>
    <dgm:pt modelId="{7B5FCC59-2AA1-4D5B-ABBE-064617754B5C}">
      <dgm:prSet phldrT="[Text]" custT="1"/>
      <dgm:spPr/>
      <dgm:t>
        <a:bodyPr/>
        <a:lstStyle/>
        <a:p>
          <a:r>
            <a:rPr lang="sr-Latn-RS" sz="1600" dirty="0"/>
            <a:t>Ne znam 55,0%</a:t>
          </a:r>
        </a:p>
      </dgm:t>
    </dgm:pt>
    <dgm:pt modelId="{FC40D550-BA4E-468E-892F-71F0949A3184}" type="parTrans" cxnId="{C8C96B81-3267-482F-8A0A-F0B58B29ADFB}">
      <dgm:prSet/>
      <dgm:spPr/>
      <dgm:t>
        <a:bodyPr/>
        <a:lstStyle/>
        <a:p>
          <a:endParaRPr lang="sr-Latn-RS"/>
        </a:p>
      </dgm:t>
    </dgm:pt>
    <dgm:pt modelId="{B7365564-31A3-40EC-8CAB-9AB4BB0124D1}" type="sibTrans" cxnId="{C8C96B81-3267-482F-8A0A-F0B58B29ADFB}">
      <dgm:prSet/>
      <dgm:spPr/>
      <dgm:t>
        <a:bodyPr/>
        <a:lstStyle/>
        <a:p>
          <a:endParaRPr lang="sr-Latn-RS"/>
        </a:p>
      </dgm:t>
    </dgm:pt>
    <dgm:pt modelId="{D3818899-03C8-40F8-AA8F-9F2EDC1D4D93}">
      <dgm:prSet phldrT="[Text]" custT="1"/>
      <dgm:spPr/>
      <dgm:t>
        <a:bodyPr/>
        <a:lstStyle/>
        <a:p>
          <a:r>
            <a:rPr lang="sr-Latn-RS" sz="1800" dirty="0"/>
            <a:t>Ne     72,7%</a:t>
          </a:r>
        </a:p>
      </dgm:t>
    </dgm:pt>
    <dgm:pt modelId="{2F308731-9EF5-4FBF-AF12-B374B64524A2}" type="parTrans" cxnId="{2A05DD21-366C-4ABA-863F-1D7DC63DE5B8}">
      <dgm:prSet/>
      <dgm:spPr/>
      <dgm:t>
        <a:bodyPr/>
        <a:lstStyle/>
        <a:p>
          <a:endParaRPr lang="sr-Latn-RS"/>
        </a:p>
      </dgm:t>
    </dgm:pt>
    <dgm:pt modelId="{FDFCAED9-8FE9-4E55-88FC-4984C73C729F}" type="sibTrans" cxnId="{2A05DD21-366C-4ABA-863F-1D7DC63DE5B8}">
      <dgm:prSet/>
      <dgm:spPr/>
      <dgm:t>
        <a:bodyPr/>
        <a:lstStyle/>
        <a:p>
          <a:endParaRPr lang="sr-Latn-RS"/>
        </a:p>
      </dgm:t>
    </dgm:pt>
    <dgm:pt modelId="{E3B9FD9B-CE10-4C8B-B85E-1E464022E856}">
      <dgm:prSet phldrT="[Text]" custT="1"/>
      <dgm:spPr/>
      <dgm:t>
        <a:bodyPr/>
        <a:lstStyle/>
        <a:p>
          <a:r>
            <a:rPr lang="sr-Latn-RS" sz="1800" dirty="0"/>
            <a:t>Ne znam 10,4%</a:t>
          </a:r>
        </a:p>
      </dgm:t>
    </dgm:pt>
    <dgm:pt modelId="{7B5C7200-40AE-48D4-A946-0006DE684406}" type="parTrans" cxnId="{CDAC8299-0DFA-4215-9CB3-A0E3BACBFC59}">
      <dgm:prSet/>
      <dgm:spPr/>
      <dgm:t>
        <a:bodyPr/>
        <a:lstStyle/>
        <a:p>
          <a:endParaRPr lang="sr-Latn-RS"/>
        </a:p>
      </dgm:t>
    </dgm:pt>
    <dgm:pt modelId="{360C8446-4476-4DB7-84CF-62AA70D05508}" type="sibTrans" cxnId="{CDAC8299-0DFA-4215-9CB3-A0E3BACBFC59}">
      <dgm:prSet/>
      <dgm:spPr/>
      <dgm:t>
        <a:bodyPr/>
        <a:lstStyle/>
        <a:p>
          <a:endParaRPr lang="sr-Latn-RS"/>
        </a:p>
      </dgm:t>
    </dgm:pt>
    <dgm:pt modelId="{A3A10FAB-B66F-4745-A572-819948521A6D}">
      <dgm:prSet phldrT="[Text]" custT="1"/>
      <dgm:spPr/>
      <dgm:t>
        <a:bodyPr/>
        <a:lstStyle/>
        <a:p>
          <a:r>
            <a:rPr lang="sr-Latn-RS" sz="1600" dirty="0"/>
            <a:t>Miss         10,4%</a:t>
          </a:r>
        </a:p>
      </dgm:t>
    </dgm:pt>
    <dgm:pt modelId="{3DA6AF8E-A2A5-4828-82B9-6D48C6A2C13D}" type="parTrans" cxnId="{7A84BB1C-ED37-4C1F-B5E6-B097E018E376}">
      <dgm:prSet/>
      <dgm:spPr/>
      <dgm:t>
        <a:bodyPr/>
        <a:lstStyle/>
        <a:p>
          <a:endParaRPr lang="sr-Latn-RS"/>
        </a:p>
      </dgm:t>
    </dgm:pt>
    <dgm:pt modelId="{F5629742-D267-4530-8C9C-3CA19312FBE4}" type="sibTrans" cxnId="{7A84BB1C-ED37-4C1F-B5E6-B097E018E376}">
      <dgm:prSet/>
      <dgm:spPr/>
      <dgm:t>
        <a:bodyPr/>
        <a:lstStyle/>
        <a:p>
          <a:endParaRPr lang="sr-Latn-RS"/>
        </a:p>
      </dgm:t>
    </dgm:pt>
    <dgm:pt modelId="{7E9B0152-C98F-4CB1-B493-5DF26FAD9A55}">
      <dgm:prSet phldrT="[Text]" custT="1"/>
      <dgm:spPr/>
      <dgm:t>
        <a:bodyPr/>
        <a:lstStyle/>
        <a:p>
          <a:r>
            <a:rPr lang="sr-Latn-RS" sz="1800" dirty="0"/>
            <a:t>Miss.       12,6%</a:t>
          </a:r>
        </a:p>
      </dgm:t>
    </dgm:pt>
    <dgm:pt modelId="{6044838C-32FF-4172-BE7A-1F61A463C774}" type="parTrans" cxnId="{1A4AD965-C339-4B55-9D39-3C7A0DEAE91E}">
      <dgm:prSet/>
      <dgm:spPr/>
      <dgm:t>
        <a:bodyPr/>
        <a:lstStyle/>
        <a:p>
          <a:endParaRPr lang="sr-Latn-RS"/>
        </a:p>
      </dgm:t>
    </dgm:pt>
    <dgm:pt modelId="{DA1D89A4-8CB8-450E-93AC-C71C89049CB9}" type="sibTrans" cxnId="{1A4AD965-C339-4B55-9D39-3C7A0DEAE91E}">
      <dgm:prSet/>
      <dgm:spPr/>
      <dgm:t>
        <a:bodyPr/>
        <a:lstStyle/>
        <a:p>
          <a:endParaRPr lang="sr-Latn-RS"/>
        </a:p>
      </dgm:t>
    </dgm:pt>
    <dgm:pt modelId="{70BFFC6F-2E5E-441B-A444-0DFA96F513E2}" type="pres">
      <dgm:prSet presAssocID="{F781A6C2-8FB8-4914-8539-A60B4383E5ED}" presName="Name0" presStyleCnt="0">
        <dgm:presLayoutVars>
          <dgm:dir/>
          <dgm:animLvl val="lvl"/>
          <dgm:resizeHandles val="exact"/>
        </dgm:presLayoutVars>
      </dgm:prSet>
      <dgm:spPr/>
    </dgm:pt>
    <dgm:pt modelId="{715A12F1-F7D1-4A5B-8E34-8DE27D39FA10}" type="pres">
      <dgm:prSet presAssocID="{5D573528-C795-42C9-8909-1C3AEB466DFB}" presName="composite" presStyleCnt="0"/>
      <dgm:spPr/>
    </dgm:pt>
    <dgm:pt modelId="{047011F8-DD0B-4FB0-8122-C51B541B5CBD}" type="pres">
      <dgm:prSet presAssocID="{5D573528-C795-42C9-8909-1C3AEB466DFB}" presName="parTx" presStyleLbl="alignNode1" presStyleIdx="0" presStyleCnt="2" custScaleX="176689" custScaleY="1874195" custLinFactY="-467460" custLinFactNeighborX="-21719" custLinFactNeighborY="-500000">
        <dgm:presLayoutVars>
          <dgm:chMax val="0"/>
          <dgm:chPref val="0"/>
          <dgm:bulletEnabled val="1"/>
        </dgm:presLayoutVars>
      </dgm:prSet>
      <dgm:spPr/>
    </dgm:pt>
    <dgm:pt modelId="{821895DD-3F8F-4A33-88FD-20543456F334}" type="pres">
      <dgm:prSet presAssocID="{5D573528-C795-42C9-8909-1C3AEB466DFB}" presName="desTx" presStyleLbl="alignAccFollowNode1" presStyleIdx="0" presStyleCnt="2" custScaleX="226564" custScaleY="100000" custLinFactNeighborX="-3780" custLinFactNeighborY="32057">
        <dgm:presLayoutVars>
          <dgm:bulletEnabled val="1"/>
        </dgm:presLayoutVars>
      </dgm:prSet>
      <dgm:spPr/>
    </dgm:pt>
    <dgm:pt modelId="{B2B5C75E-0FF6-4E72-BDB2-5A91AA428642}" type="pres">
      <dgm:prSet presAssocID="{439D8ACE-D1CC-44D9-823F-CBC363490C70}" presName="space" presStyleCnt="0"/>
      <dgm:spPr/>
    </dgm:pt>
    <dgm:pt modelId="{106D7592-ECBA-4E8A-B82F-384674AF88AE}" type="pres">
      <dgm:prSet presAssocID="{1AE909AD-6097-4E48-8C05-E33B62857C2C}" presName="composite" presStyleCnt="0"/>
      <dgm:spPr/>
    </dgm:pt>
    <dgm:pt modelId="{B69980AB-9493-480C-9F19-A0522C356B75}" type="pres">
      <dgm:prSet presAssocID="{1AE909AD-6097-4E48-8C05-E33B62857C2C}" presName="parTx" presStyleLbl="alignNode1" presStyleIdx="1" presStyleCnt="2" custAng="0" custScaleX="230173" custScaleY="324928" custLinFactY="20904" custLinFactNeighborX="271" custLinFactNeighborY="100000">
        <dgm:presLayoutVars>
          <dgm:chMax val="0"/>
          <dgm:chPref val="0"/>
          <dgm:bulletEnabled val="1"/>
        </dgm:presLayoutVars>
      </dgm:prSet>
      <dgm:spPr/>
    </dgm:pt>
    <dgm:pt modelId="{DD8694DC-32DC-4A35-8F84-17489F1F3BDA}" type="pres">
      <dgm:prSet presAssocID="{1AE909AD-6097-4E48-8C05-E33B62857C2C}" presName="desTx" presStyleLbl="alignAccFollowNode1" presStyleIdx="1" presStyleCnt="2" custAng="10600621" custFlipVert="1" custScaleX="222737" custScaleY="93938" custLinFactNeighborX="-3904" custLinFactNeighborY="40017">
        <dgm:presLayoutVars>
          <dgm:bulletEnabled val="1"/>
        </dgm:presLayoutVars>
      </dgm:prSet>
      <dgm:spPr/>
    </dgm:pt>
  </dgm:ptLst>
  <dgm:cxnLst>
    <dgm:cxn modelId="{CD1ED416-BBE0-4D93-9194-86A68DAAAE44}" type="presOf" srcId="{5D573528-C795-42C9-8909-1C3AEB466DFB}" destId="{047011F8-DD0B-4FB0-8122-C51B541B5CBD}" srcOrd="0" destOrd="0" presId="urn:microsoft.com/office/officeart/2005/8/layout/hList1"/>
    <dgm:cxn modelId="{7A84BB1C-ED37-4C1F-B5E6-B097E018E376}" srcId="{5D573528-C795-42C9-8909-1C3AEB466DFB}" destId="{A3A10FAB-B66F-4745-A572-819948521A6D}" srcOrd="3" destOrd="0" parTransId="{3DA6AF8E-A2A5-4828-82B9-6D48C6A2C13D}" sibTransId="{F5629742-D267-4530-8C9C-3CA19312FBE4}"/>
    <dgm:cxn modelId="{2A05DD21-366C-4ABA-863F-1D7DC63DE5B8}" srcId="{1AE909AD-6097-4E48-8C05-E33B62857C2C}" destId="{D3818899-03C8-40F8-AA8F-9F2EDC1D4D93}" srcOrd="1" destOrd="0" parTransId="{2F308731-9EF5-4FBF-AF12-B374B64524A2}" sibTransId="{FDFCAED9-8FE9-4E55-88FC-4984C73C729F}"/>
    <dgm:cxn modelId="{05FD8422-6CCD-43AE-B4AC-96837434AD2E}" type="presOf" srcId="{E3B9FD9B-CE10-4C8B-B85E-1E464022E856}" destId="{DD8694DC-32DC-4A35-8F84-17489F1F3BDA}" srcOrd="0" destOrd="2" presId="urn:microsoft.com/office/officeart/2005/8/layout/hList1"/>
    <dgm:cxn modelId="{D9570C25-D2EC-4A8A-8B50-AD3AB9123D92}" srcId="{5D573528-C795-42C9-8909-1C3AEB466DFB}" destId="{6BF37C31-D5C0-4AD6-A651-320DBA6DE41D}" srcOrd="0" destOrd="0" parTransId="{04CC5833-469D-401D-AAEE-9C5BD44AE0E1}" sibTransId="{9C2B4B13-F02D-484A-B8EE-B4C38366EE06}"/>
    <dgm:cxn modelId="{320C502B-C598-4E5A-AC83-DC9A4775D756}" type="presOf" srcId="{7E9B0152-C98F-4CB1-B493-5DF26FAD9A55}" destId="{DD8694DC-32DC-4A35-8F84-17489F1F3BDA}" srcOrd="0" destOrd="3" presId="urn:microsoft.com/office/officeart/2005/8/layout/hList1"/>
    <dgm:cxn modelId="{2EC01334-354E-46C9-BE8F-1542D632B459}" type="presOf" srcId="{F781A6C2-8FB8-4914-8539-A60B4383E5ED}" destId="{70BFFC6F-2E5E-441B-A444-0DFA96F513E2}" srcOrd="0" destOrd="0" presId="urn:microsoft.com/office/officeart/2005/8/layout/hList1"/>
    <dgm:cxn modelId="{CD274440-CE89-40AF-92F8-94E011E7B1C6}" srcId="{F781A6C2-8FB8-4914-8539-A60B4383E5ED}" destId="{5D573528-C795-42C9-8909-1C3AEB466DFB}" srcOrd="0" destOrd="0" parTransId="{61BA77A5-9970-4369-86AE-FD23DD2439A8}" sibTransId="{439D8ACE-D1CC-44D9-823F-CBC363490C70}"/>
    <dgm:cxn modelId="{1A4AD965-C339-4B55-9D39-3C7A0DEAE91E}" srcId="{1AE909AD-6097-4E48-8C05-E33B62857C2C}" destId="{7E9B0152-C98F-4CB1-B493-5DF26FAD9A55}" srcOrd="3" destOrd="0" parTransId="{6044838C-32FF-4172-BE7A-1F61A463C774}" sibTransId="{DA1D89A4-8CB8-450E-93AC-C71C89049CB9}"/>
    <dgm:cxn modelId="{A7C2D945-F6F7-413C-A833-AEBFF7852857}" srcId="{5D573528-C795-42C9-8909-1C3AEB466DFB}" destId="{C09750FA-1D9E-4718-9539-B151669E9422}" srcOrd="1" destOrd="0" parTransId="{C06AD2DB-CE0E-482F-9484-286DF35F34D4}" sibTransId="{7B71591E-9FA1-4CD4-A141-8162C9BC7937}"/>
    <dgm:cxn modelId="{9D760A77-E46E-45CF-9CE1-31BBAED56429}" type="presOf" srcId="{C09750FA-1D9E-4718-9539-B151669E9422}" destId="{821895DD-3F8F-4A33-88FD-20543456F334}" srcOrd="0" destOrd="1" presId="urn:microsoft.com/office/officeart/2005/8/layout/hList1"/>
    <dgm:cxn modelId="{0DAB1C79-F94C-446A-9C1C-18E4E26641DB}" type="presOf" srcId="{1AE909AD-6097-4E48-8C05-E33B62857C2C}" destId="{B69980AB-9493-480C-9F19-A0522C356B75}" srcOrd="0" destOrd="0" presId="urn:microsoft.com/office/officeart/2005/8/layout/hList1"/>
    <dgm:cxn modelId="{FD12FF7D-BE02-483B-B384-4B57CDA9DA31}" type="presOf" srcId="{B77042B9-7531-40D3-8F09-F63505A9AFB7}" destId="{DD8694DC-32DC-4A35-8F84-17489F1F3BDA}" srcOrd="0" destOrd="0" presId="urn:microsoft.com/office/officeart/2005/8/layout/hList1"/>
    <dgm:cxn modelId="{C8C96B81-3267-482F-8A0A-F0B58B29ADFB}" srcId="{5D573528-C795-42C9-8909-1C3AEB466DFB}" destId="{7B5FCC59-2AA1-4D5B-ABBE-064617754B5C}" srcOrd="2" destOrd="0" parTransId="{FC40D550-BA4E-468E-892F-71F0949A3184}" sibTransId="{B7365564-31A3-40EC-8CAB-9AB4BB0124D1}"/>
    <dgm:cxn modelId="{B622F091-8DBD-490B-B426-7AA3689C8235}" type="presOf" srcId="{7B5FCC59-2AA1-4D5B-ABBE-064617754B5C}" destId="{821895DD-3F8F-4A33-88FD-20543456F334}" srcOrd="0" destOrd="2" presId="urn:microsoft.com/office/officeart/2005/8/layout/hList1"/>
    <dgm:cxn modelId="{CDAC8299-0DFA-4215-9CB3-A0E3BACBFC59}" srcId="{1AE909AD-6097-4E48-8C05-E33B62857C2C}" destId="{E3B9FD9B-CE10-4C8B-B85E-1E464022E856}" srcOrd="2" destOrd="0" parTransId="{7B5C7200-40AE-48D4-A946-0006DE684406}" sibTransId="{360C8446-4476-4DB7-84CF-62AA70D05508}"/>
    <dgm:cxn modelId="{E70278B1-6FCF-413E-A8E4-7FAD92521FE9}" type="presOf" srcId="{6BF37C31-D5C0-4AD6-A651-320DBA6DE41D}" destId="{821895DD-3F8F-4A33-88FD-20543456F334}" srcOrd="0" destOrd="0" presId="urn:microsoft.com/office/officeart/2005/8/layout/hList1"/>
    <dgm:cxn modelId="{9B340ABC-9A8C-41AC-985A-C9DF93C7E5BB}" type="presOf" srcId="{A3A10FAB-B66F-4745-A572-819948521A6D}" destId="{821895DD-3F8F-4A33-88FD-20543456F334}" srcOrd="0" destOrd="3" presId="urn:microsoft.com/office/officeart/2005/8/layout/hList1"/>
    <dgm:cxn modelId="{BBE90BC2-FF21-425F-A166-B78410E368E8}" srcId="{F781A6C2-8FB8-4914-8539-A60B4383E5ED}" destId="{1AE909AD-6097-4E48-8C05-E33B62857C2C}" srcOrd="1" destOrd="0" parTransId="{9A729B30-7221-4433-8AC8-40BB3CA0A7BB}" sibTransId="{95342569-1089-499E-8AB5-5B6B4159E0ED}"/>
    <dgm:cxn modelId="{1906C2C4-6C7F-49EB-BFEE-5EBDA3718370}" srcId="{1AE909AD-6097-4E48-8C05-E33B62857C2C}" destId="{B77042B9-7531-40D3-8F09-F63505A9AFB7}" srcOrd="0" destOrd="0" parTransId="{F9109F82-0C81-43B1-9FBD-3AC2F4D5984D}" sibTransId="{167E10A2-2374-4033-BF95-491AE1B35386}"/>
    <dgm:cxn modelId="{EC9845ED-80D6-474B-B6AE-17A9FE91ECC0}" type="presOf" srcId="{D3818899-03C8-40F8-AA8F-9F2EDC1D4D93}" destId="{DD8694DC-32DC-4A35-8F84-17489F1F3BDA}" srcOrd="0" destOrd="1" presId="urn:microsoft.com/office/officeart/2005/8/layout/hList1"/>
    <dgm:cxn modelId="{D3A64499-521D-44A1-9CD5-3ED21FF12418}" type="presParOf" srcId="{70BFFC6F-2E5E-441B-A444-0DFA96F513E2}" destId="{715A12F1-F7D1-4A5B-8E34-8DE27D39FA10}" srcOrd="0" destOrd="0" presId="urn:microsoft.com/office/officeart/2005/8/layout/hList1"/>
    <dgm:cxn modelId="{2B263474-0C39-4F35-9B77-94E83F7D2FBE}" type="presParOf" srcId="{715A12F1-F7D1-4A5B-8E34-8DE27D39FA10}" destId="{047011F8-DD0B-4FB0-8122-C51B541B5CBD}" srcOrd="0" destOrd="0" presId="urn:microsoft.com/office/officeart/2005/8/layout/hList1"/>
    <dgm:cxn modelId="{8E288C98-50DD-495D-84E4-4D4D84FA5381}" type="presParOf" srcId="{715A12F1-F7D1-4A5B-8E34-8DE27D39FA10}" destId="{821895DD-3F8F-4A33-88FD-20543456F334}" srcOrd="1" destOrd="0" presId="urn:microsoft.com/office/officeart/2005/8/layout/hList1"/>
    <dgm:cxn modelId="{681231B6-A567-4889-8704-1625D05D59B7}" type="presParOf" srcId="{70BFFC6F-2E5E-441B-A444-0DFA96F513E2}" destId="{B2B5C75E-0FF6-4E72-BDB2-5A91AA428642}" srcOrd="1" destOrd="0" presId="urn:microsoft.com/office/officeart/2005/8/layout/hList1"/>
    <dgm:cxn modelId="{F03016F1-4684-4C47-86C3-4F2C2CA654B7}" type="presParOf" srcId="{70BFFC6F-2E5E-441B-A444-0DFA96F513E2}" destId="{106D7592-ECBA-4E8A-B82F-384674AF88AE}" srcOrd="2" destOrd="0" presId="urn:microsoft.com/office/officeart/2005/8/layout/hList1"/>
    <dgm:cxn modelId="{E3D15419-3E1E-46F7-AB2F-B86209F10830}" type="presParOf" srcId="{106D7592-ECBA-4E8A-B82F-384674AF88AE}" destId="{B69980AB-9493-480C-9F19-A0522C356B75}" srcOrd="0" destOrd="0" presId="urn:microsoft.com/office/officeart/2005/8/layout/hList1"/>
    <dgm:cxn modelId="{375BDE32-0FEC-45C4-8B27-C5A1F0C1DE38}" type="presParOf" srcId="{106D7592-ECBA-4E8A-B82F-384674AF88AE}" destId="{DD8694DC-32DC-4A35-8F84-17489F1F3BD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59E1A-3636-46EE-A309-9075B8B64D34}">
      <dsp:nvSpPr>
        <dsp:cNvPr id="0" name=""/>
        <dsp:cNvSpPr/>
      </dsp:nvSpPr>
      <dsp:spPr>
        <a:xfrm>
          <a:off x="0" y="5742219"/>
          <a:ext cx="11662802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25588-7E69-4C5A-BDB0-1E1A5C1FD1F0}">
      <dsp:nvSpPr>
        <dsp:cNvPr id="0" name=""/>
        <dsp:cNvSpPr/>
      </dsp:nvSpPr>
      <dsp:spPr>
        <a:xfrm>
          <a:off x="0" y="3538563"/>
          <a:ext cx="11662802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BFE31-3696-4D00-A134-FC2DD3CCED73}">
      <dsp:nvSpPr>
        <dsp:cNvPr id="0" name=""/>
        <dsp:cNvSpPr/>
      </dsp:nvSpPr>
      <dsp:spPr>
        <a:xfrm>
          <a:off x="0" y="1266929"/>
          <a:ext cx="11662802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174B0-79D0-4958-98BB-3D8FBA20936D}">
      <dsp:nvSpPr>
        <dsp:cNvPr id="0" name=""/>
        <dsp:cNvSpPr/>
      </dsp:nvSpPr>
      <dsp:spPr>
        <a:xfrm>
          <a:off x="4843476" y="124025"/>
          <a:ext cx="5104666" cy="2388522"/>
        </a:xfrm>
        <a:prstGeom prst="rect">
          <a:avLst/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Interna medicina                9,5%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Hirururgija                        27,3%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Ginekološko-akušersko        9,5%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Pedijatrija                          3%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Neurologija                         3%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Psihijatrija                          5,2%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Fizikalna medicina             37,7%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Infektologija                     0,9%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/>
            <a:t>Palijativna medicina          0,4%</a:t>
          </a:r>
          <a:endParaRPr lang="sr-Latn-RS" sz="1400" kern="1200" dirty="0"/>
        </a:p>
      </dsp:txBody>
      <dsp:txXfrm>
        <a:off x="4843476" y="124025"/>
        <a:ext cx="5104666" cy="2388522"/>
      </dsp:txXfrm>
    </dsp:sp>
    <dsp:sp modelId="{28D38917-95F3-4CF0-AC09-ED5E11660A99}">
      <dsp:nvSpPr>
        <dsp:cNvPr id="0" name=""/>
        <dsp:cNvSpPr/>
      </dsp:nvSpPr>
      <dsp:spPr>
        <a:xfrm>
          <a:off x="8522328" y="835965"/>
          <a:ext cx="3032328" cy="6900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  <a:alpha val="8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>
              <a:solidFill>
                <a:schemeClr val="tx1"/>
              </a:solidFill>
            </a:rPr>
            <a:t>Organizacione jedinice</a:t>
          </a:r>
          <a:endParaRPr lang="sr-Latn-RS" sz="1800" kern="1200" dirty="0">
            <a:solidFill>
              <a:schemeClr val="tx1"/>
            </a:solidFill>
          </a:endParaRPr>
        </a:p>
      </dsp:txBody>
      <dsp:txXfrm>
        <a:off x="8556020" y="869657"/>
        <a:ext cx="2964944" cy="656365"/>
      </dsp:txXfrm>
    </dsp:sp>
    <dsp:sp modelId="{25FFD41C-3D77-4C57-80E8-EF5B423803D7}">
      <dsp:nvSpPr>
        <dsp:cNvPr id="0" name=""/>
        <dsp:cNvSpPr/>
      </dsp:nvSpPr>
      <dsp:spPr>
        <a:xfrm>
          <a:off x="130973" y="1671361"/>
          <a:ext cx="3640893" cy="614928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7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2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/>
            <a:t>POL:    muški 43,7%  Ženski 56,3%</a:t>
          </a:r>
          <a:endParaRPr lang="sr-Latn-RS" sz="1600" kern="1200" dirty="0"/>
        </a:p>
      </dsp:txBody>
      <dsp:txXfrm>
        <a:off x="130973" y="1671361"/>
        <a:ext cx="3640893" cy="614928"/>
      </dsp:txXfrm>
    </dsp:sp>
    <dsp:sp modelId="{269B5870-5371-4C6B-968F-DD9D6A70DEA6}">
      <dsp:nvSpPr>
        <dsp:cNvPr id="0" name=""/>
        <dsp:cNvSpPr/>
      </dsp:nvSpPr>
      <dsp:spPr>
        <a:xfrm>
          <a:off x="9472603" y="3526430"/>
          <a:ext cx="1907075" cy="91039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3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711200">
            <a:lnSpc>
              <a:spcPct val="2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600" b="1" kern="1200">
              <a:solidFill>
                <a:schemeClr val="tx1"/>
              </a:solidFill>
            </a:rPr>
            <a:t>Završena škola</a:t>
          </a:r>
          <a:endParaRPr lang="sr-Latn-RS" sz="1600" b="1" kern="1200" dirty="0">
            <a:solidFill>
              <a:schemeClr val="tx1"/>
            </a:solidFill>
          </a:endParaRPr>
        </a:p>
      </dsp:txBody>
      <dsp:txXfrm>
        <a:off x="9472603" y="3526430"/>
        <a:ext cx="1907075" cy="910390"/>
      </dsp:txXfrm>
    </dsp:sp>
    <dsp:sp modelId="{459EF7BE-FF71-4CFE-9216-E51F3AFF8BDF}">
      <dsp:nvSpPr>
        <dsp:cNvPr id="0" name=""/>
        <dsp:cNvSpPr/>
      </dsp:nvSpPr>
      <dsp:spPr>
        <a:xfrm>
          <a:off x="157195" y="2461303"/>
          <a:ext cx="3032328" cy="74824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600" kern="1200">
              <a:solidFill>
                <a:schemeClr val="tx1"/>
              </a:solidFill>
            </a:rPr>
            <a:t>Godine starosti od 1 do 89 godina</a:t>
          </a:r>
          <a:endParaRPr lang="sr-Latn-RS" sz="1600" kern="1200" dirty="0">
            <a:solidFill>
              <a:schemeClr val="tx1"/>
            </a:solidFill>
          </a:endParaRPr>
        </a:p>
      </dsp:txBody>
      <dsp:txXfrm>
        <a:off x="193728" y="2497836"/>
        <a:ext cx="2959262" cy="711709"/>
      </dsp:txXfrm>
    </dsp:sp>
    <dsp:sp modelId="{546ABFEA-23DD-400C-A394-C3A89362158A}">
      <dsp:nvSpPr>
        <dsp:cNvPr id="0" name=""/>
        <dsp:cNvSpPr/>
      </dsp:nvSpPr>
      <dsp:spPr>
        <a:xfrm>
          <a:off x="3804755" y="3619735"/>
          <a:ext cx="6110841" cy="1081756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3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/>
            <a:t>                                  nepotpuna OŠ            1,3%</a:t>
          </a:r>
          <a:endParaRPr lang="sr-Latn-R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/>
            <a:t>                                  OŠ                            21,2%</a:t>
          </a:r>
          <a:endParaRPr lang="sr-Latn-R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/>
            <a:t>                                  srednja škola            63,2%</a:t>
          </a:r>
          <a:endParaRPr lang="sr-Latn-R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/>
            <a:t>                                  viša i visoka škola      12,6%</a:t>
          </a:r>
          <a:endParaRPr lang="sr-Latn-RS" sz="1600" kern="1200" dirty="0"/>
        </a:p>
        <a:p>
          <a:pPr marL="171450" lvl="1" indent="-171450" algn="l" defTabSz="711200">
            <a:lnSpc>
              <a:spcPct val="25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r-Latn-RS" sz="1600" kern="1200" dirty="0"/>
        </a:p>
      </dsp:txBody>
      <dsp:txXfrm>
        <a:off x="3804755" y="3619735"/>
        <a:ext cx="6110841" cy="1081756"/>
      </dsp:txXfrm>
    </dsp:sp>
    <dsp:sp modelId="{4C017070-9062-48C5-8A3D-0BAE68CE7A99}">
      <dsp:nvSpPr>
        <dsp:cNvPr id="0" name=""/>
        <dsp:cNvSpPr/>
      </dsp:nvSpPr>
      <dsp:spPr>
        <a:xfrm>
          <a:off x="3895073" y="4912652"/>
          <a:ext cx="7634948" cy="1318911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Veoma loše      2,6%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Loše                6,1%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Osrednje         39,8%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Dobro             46,3%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Veoma dobro    3,0%</a:t>
          </a:r>
        </a:p>
      </dsp:txBody>
      <dsp:txXfrm>
        <a:off x="3895073" y="4912652"/>
        <a:ext cx="7634948" cy="1318911"/>
      </dsp:txXfrm>
    </dsp:sp>
    <dsp:sp modelId="{114C5DCF-E5D6-455F-B1EC-FA22B025BBDF}">
      <dsp:nvSpPr>
        <dsp:cNvPr id="0" name=""/>
        <dsp:cNvSpPr/>
      </dsp:nvSpPr>
      <dsp:spPr>
        <a:xfrm>
          <a:off x="7805880" y="5274272"/>
          <a:ext cx="2820004" cy="79090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>
              <a:solidFill>
                <a:schemeClr val="tx1"/>
              </a:solidFill>
            </a:rPr>
            <a:t>Materijalno stanje porodice</a:t>
          </a:r>
          <a:endParaRPr lang="sr-Latn-RS" sz="1800" kern="1200" dirty="0">
            <a:solidFill>
              <a:schemeClr val="tx1"/>
            </a:solidFill>
          </a:endParaRPr>
        </a:p>
      </dsp:txBody>
      <dsp:txXfrm>
        <a:off x="7844496" y="5312888"/>
        <a:ext cx="2742772" cy="752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011F8-DD0B-4FB0-8122-C51B541B5CBD}">
      <dsp:nvSpPr>
        <dsp:cNvPr id="0" name=""/>
        <dsp:cNvSpPr/>
      </dsp:nvSpPr>
      <dsp:spPr>
        <a:xfrm>
          <a:off x="41925" y="1393857"/>
          <a:ext cx="2123055" cy="84922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6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i="1" kern="1200" dirty="0">
              <a:solidFill>
                <a:schemeClr val="tx1"/>
              </a:solidFill>
            </a:rPr>
            <a:t>Da li je korišćen klinički put u vašem lečenju</a:t>
          </a:r>
          <a:r>
            <a:rPr lang="sr-Latn-RS" sz="1400" i="1" kern="1200" dirty="0">
              <a:solidFill>
                <a:schemeClr val="tx1"/>
              </a:solidFill>
            </a:rPr>
            <a:t>?</a:t>
          </a:r>
        </a:p>
      </dsp:txBody>
      <dsp:txXfrm>
        <a:off x="41925" y="1393857"/>
        <a:ext cx="2123055" cy="849222"/>
      </dsp:txXfrm>
    </dsp:sp>
    <dsp:sp modelId="{821895DD-3F8F-4A33-88FD-20543456F334}">
      <dsp:nvSpPr>
        <dsp:cNvPr id="0" name=""/>
        <dsp:cNvSpPr/>
      </dsp:nvSpPr>
      <dsp:spPr>
        <a:xfrm>
          <a:off x="0" y="2760234"/>
          <a:ext cx="2722342" cy="21778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 dirty="0"/>
            <a:t>Da 21,6%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 dirty="0"/>
            <a:t>Ne    13,0%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 dirty="0"/>
            <a:t>Ne znam 55,0%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600" kern="1200" dirty="0"/>
            <a:t>Miss         10,4%</a:t>
          </a:r>
        </a:p>
      </dsp:txBody>
      <dsp:txXfrm>
        <a:off x="0" y="2760234"/>
        <a:ext cx="2722342" cy="2177893"/>
      </dsp:txXfrm>
    </dsp:sp>
    <dsp:sp modelId="{B69980AB-9493-480C-9F19-A0522C356B75}">
      <dsp:nvSpPr>
        <dsp:cNvPr id="0" name=""/>
        <dsp:cNvSpPr/>
      </dsp:nvSpPr>
      <dsp:spPr>
        <a:xfrm>
          <a:off x="2896905" y="2094117"/>
          <a:ext cx="2765706" cy="110628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9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kern="1200" dirty="0">
              <a:solidFill>
                <a:schemeClr val="tx1"/>
              </a:solidFill>
            </a:rPr>
            <a:t>Da li vam je zbog covida, odlagano lečenje drugih bolesti?</a:t>
          </a:r>
        </a:p>
      </dsp:txBody>
      <dsp:txXfrm>
        <a:off x="2896905" y="2094117"/>
        <a:ext cx="2765706" cy="1106282"/>
      </dsp:txXfrm>
    </dsp:sp>
    <dsp:sp modelId="{DD8694DC-32DC-4A35-8F84-17489F1F3BDA}">
      <dsp:nvSpPr>
        <dsp:cNvPr id="0" name=""/>
        <dsp:cNvSpPr/>
      </dsp:nvSpPr>
      <dsp:spPr>
        <a:xfrm rot="10999379" flipV="1">
          <a:off x="2891416" y="3286558"/>
          <a:ext cx="2676357" cy="19218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800" kern="1200" dirty="0"/>
            <a:t>Da      4,3%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800" kern="1200" dirty="0"/>
            <a:t>Ne     72,7%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800" kern="1200" dirty="0"/>
            <a:t>Ne znam 10,4%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800" kern="1200" dirty="0"/>
            <a:t>Miss.       12,6%</a:t>
          </a:r>
        </a:p>
      </dsp:txBody>
      <dsp:txXfrm rot="-10800000">
        <a:off x="2891416" y="3286558"/>
        <a:ext cx="2676357" cy="1921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3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5015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5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820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772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5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6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35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3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7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8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3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3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8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57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0FEF2F8E-469F-8FF6-A4EC-C86997D04E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b="21303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4100" b="1"/>
              <a:t>Zadovoljstvo korisnika bolničkim lečenjem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r>
              <a:rPr lang="sr-Latn-RS" sz="1600" b="1" dirty="0"/>
              <a:t>ZBO 2022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286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11112449"/>
              </p:ext>
            </p:extLst>
          </p:nvPr>
        </p:nvGraphicFramePr>
        <p:xfrm>
          <a:off x="171450" y="414337"/>
          <a:ext cx="11662802" cy="6329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781" y="593352"/>
            <a:ext cx="3239990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sr-Latn-RS" b="1"/>
              <a:t>Opšta bolnica Sombor 68,4%</a:t>
            </a:r>
          </a:p>
          <a:p>
            <a:r>
              <a:rPr lang="sr-Latn-RS" b="1"/>
              <a:t>Spec.bolnica Apatin    31,6%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309494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  <a:scene3d>
            <a:camera prst="orthographicFront"/>
            <a:lightRig rig="threePt" dir="t"/>
          </a:scene3d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4400" b="1" dirty="0">
                <a:solidFill>
                  <a:srgbClr val="C00000"/>
                </a:solidFill>
              </a:rPr>
              <a:t>Procena kvaliteta bolničke usluge, od strane korisnika </a:t>
            </a: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83797"/>
              </p:ext>
            </p:extLst>
          </p:nvPr>
        </p:nvGraphicFramePr>
        <p:xfrm>
          <a:off x="0" y="0"/>
          <a:ext cx="120872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33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  <a:scene3d>
            <a:camera prst="orthographicFront"/>
            <a:lightRig rig="threePt" dir="t"/>
          </a:scene3d>
        </p:spPr>
        <p:txBody>
          <a:bodyPr anchor="ctr">
            <a:normAutofit/>
          </a:bodyPr>
          <a:lstStyle/>
          <a:p>
            <a:r>
              <a:rPr lang="sr-Latn-RS" sz="4400" dirty="0">
                <a:solidFill>
                  <a:srgbClr val="92D050"/>
                </a:solidFill>
              </a:rPr>
              <a:t>Sestrinska nega u bolnici</a:t>
            </a: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702054"/>
              </p:ext>
            </p:extLst>
          </p:nvPr>
        </p:nvGraphicFramePr>
        <p:xfrm>
          <a:off x="0" y="185738"/>
          <a:ext cx="12192000" cy="430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04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sr-Latn-RS" sz="4400" dirty="0">
                <a:solidFill>
                  <a:srgbClr val="00B050"/>
                </a:solidFill>
              </a:rPr>
              <a:t>Usluge lekara u bolnici</a:t>
            </a: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394636"/>
              </p:ext>
            </p:extLst>
          </p:nvPr>
        </p:nvGraphicFramePr>
        <p:xfrm>
          <a:off x="0" y="0"/>
          <a:ext cx="12058650" cy="444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31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20421" y="183178"/>
            <a:ext cx="4148919" cy="655092"/>
          </a:xfrm>
          <a:solidFill>
            <a:schemeClr val="accent1">
              <a:hueOff val="0"/>
              <a:satOff val="0"/>
              <a:lumOff val="0"/>
              <a:alpha val="58000"/>
            </a:schemeClr>
          </a:solidFill>
        </p:spPr>
        <p:txBody>
          <a:bodyPr>
            <a:normAutofit/>
          </a:bodyPr>
          <a:lstStyle/>
          <a:p>
            <a:r>
              <a:rPr lang="sr-Latn-RS" sz="1800" b="1" dirty="0">
                <a:solidFill>
                  <a:schemeClr val="bg2">
                    <a:lumMod val="10000"/>
                  </a:schemeClr>
                </a:solidFill>
              </a:rPr>
              <a:t>Ocena dijagnostike i lečenja od covida u ovoj bolnici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5781915"/>
              </p:ext>
            </p:extLst>
          </p:nvPr>
        </p:nvGraphicFramePr>
        <p:xfrm>
          <a:off x="859808" y="1057702"/>
          <a:ext cx="5508574" cy="580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6058099"/>
              </p:ext>
            </p:extLst>
          </p:nvPr>
        </p:nvGraphicFramePr>
        <p:xfrm>
          <a:off x="6529388" y="785812"/>
          <a:ext cx="5662612" cy="6072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059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28600" y="609600"/>
            <a:ext cx="4292109" cy="5175624"/>
          </a:xfrm>
          <a:noFill/>
          <a:scene3d>
            <a:camera prst="orthographicFront"/>
            <a:lightRig rig="threePt" dir="t"/>
          </a:scene3d>
        </p:spPr>
        <p:txBody>
          <a:bodyPr anchor="ctr">
            <a:normAutofit/>
          </a:bodyPr>
          <a:lstStyle/>
          <a:p>
            <a:r>
              <a:rPr lang="sr-Latn-RS" b="1" dirty="0">
                <a:solidFill>
                  <a:srgbClr val="92D050"/>
                </a:solidFill>
              </a:rPr>
              <a:t>Uzimajući</a:t>
            </a:r>
            <a:r>
              <a:rPr lang="sr-Latn-RS" b="1" dirty="0">
                <a:solidFill>
                  <a:srgbClr val="00B050"/>
                </a:solidFill>
              </a:rPr>
              <a:t> </a:t>
            </a:r>
            <a:r>
              <a:rPr lang="sr-Latn-RS" b="1" dirty="0">
                <a:solidFill>
                  <a:srgbClr val="92D050"/>
                </a:solidFill>
              </a:rPr>
              <a:t>sve navedeno u obzir, ocenite vaše zadovoljstvo bolničkim lečenjem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85B4D-158D-B010-0F1D-039E31087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876970"/>
              </p:ext>
            </p:extLst>
          </p:nvPr>
        </p:nvGraphicFramePr>
        <p:xfrm>
          <a:off x="5000625" y="114300"/>
          <a:ext cx="6900863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4955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3539" y="1714500"/>
            <a:ext cx="4127423" cy="132873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urveDown">
              <a:avLst>
                <a:gd name="adj" fmla="val 34167"/>
              </a:avLst>
            </a:prstTxWarp>
            <a:spAutoFit/>
            <a:scene3d>
              <a:camera prst="isometricRightUp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dirty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r>
              <a:rPr lang="sr-Latn-RS" sz="5400" b="1" cap="none" spc="0" dirty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vala</a:t>
            </a:r>
            <a:endParaRPr lang="en-US" sz="5400" b="1" cap="none" spc="0" dirty="0">
              <a:ln/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86893" y="5329237"/>
            <a:ext cx="3928831" cy="892552"/>
          </a:xfrm>
          <a:prstGeom prst="rect">
            <a:avLst/>
          </a:prstGeom>
          <a:solidFill>
            <a:srgbClr val="92D050">
              <a:alpha val="26000"/>
            </a:srgb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2000" b="1" cap="none" spc="0" dirty="0">
                <a:ln/>
                <a:solidFill>
                  <a:schemeClr val="accent3"/>
                </a:solidFill>
                <a:effectLst/>
                <a:latin typeface="Freestyle Script" panose="030804020302050B0404" pitchFamily="66" charset="0"/>
              </a:rPr>
              <a:t>Davorka Bosnić</a:t>
            </a:r>
          </a:p>
          <a:p>
            <a:pPr algn="ctr"/>
            <a:r>
              <a:rPr lang="sr-Latn-RS" sz="2000" b="1" dirty="0">
                <a:ln/>
                <a:solidFill>
                  <a:schemeClr val="accent3"/>
                </a:solidFill>
                <a:latin typeface="Freestyle Script" panose="030804020302050B0404" pitchFamily="66" charset="0"/>
              </a:rPr>
              <a:t>Dipl. Psiholog ZZJZ sombor 2023</a:t>
            </a:r>
            <a:endParaRPr lang="sr-Latn-RS" sz="2000" b="1" cap="none" spc="0" dirty="0">
              <a:ln/>
              <a:solidFill>
                <a:schemeClr val="accent3"/>
              </a:solidFill>
              <a:effectLst/>
              <a:latin typeface="Freestyle Script" panose="030804020302050B0404" pitchFamily="66" charset="0"/>
            </a:endParaRPr>
          </a:p>
          <a:p>
            <a:pPr algn="ctr"/>
            <a:endParaRPr lang="en-US" sz="1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39719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1440</TotalTime>
  <Words>221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Freestyle Script</vt:lpstr>
      <vt:lpstr>Trebuchet MS</vt:lpstr>
      <vt:lpstr>Wingdings 3</vt:lpstr>
      <vt:lpstr>Facet</vt:lpstr>
      <vt:lpstr>Zadovoljstvo korisnika bolničkim lečenjem</vt:lpstr>
      <vt:lpstr>PowerPoint Presentation</vt:lpstr>
      <vt:lpstr>Procena kvaliteta bolničke usluge, od strane korisnika </vt:lpstr>
      <vt:lpstr>Sestrinska nega u bolnici</vt:lpstr>
      <vt:lpstr>Usluge lekara u bolnici</vt:lpstr>
      <vt:lpstr>Ocena dijagnostike i lečenja od covida u ovoj bolnici</vt:lpstr>
      <vt:lpstr>Uzimajući sve navedeno u obzir, ocenite vaše zadovoljstvo bolničkim lečenjem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Socijalna ZZJZ Sombor</cp:lastModifiedBy>
  <cp:revision>54</cp:revision>
  <dcterms:created xsi:type="dcterms:W3CDTF">2021-04-19T06:52:49Z</dcterms:created>
  <dcterms:modified xsi:type="dcterms:W3CDTF">2023-02-02T10:10:01Z</dcterms:modified>
</cp:coreProperties>
</file>